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6"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osoda" initials="h" lastIdx="1" clrIdx="0">
    <p:extLst>
      <p:ext uri="{19B8F6BF-5375-455C-9EA6-DF929625EA0E}">
        <p15:presenceInfo xmlns:p15="http://schemas.microsoft.com/office/powerpoint/2012/main" userId="hosod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171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5"/>
          </a:xfrm>
          <a:prstGeom prst="rect">
            <a:avLst/>
          </a:prstGeo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a:prstGeom prst="rect">
            <a:avLst/>
          </a:prstGeom>
        </p:spPr>
        <p:txBody>
          <a:bodyPr/>
          <a:lstStyle>
            <a:lvl1pPr marL="0" indent="0" algn="ctr">
              <a:buNone/>
              <a:defRPr sz="1800"/>
            </a:lvl1pPr>
            <a:lvl2pPr marL="342884" indent="0" algn="ctr">
              <a:buNone/>
              <a:defRPr sz="1500"/>
            </a:lvl2pPr>
            <a:lvl3pPr marL="685767" indent="0" algn="ctr">
              <a:buNone/>
              <a:defRPr sz="1350"/>
            </a:lvl3pPr>
            <a:lvl4pPr marL="1028651" indent="0" algn="ctr">
              <a:buNone/>
              <a:defRPr sz="1200"/>
            </a:lvl4pPr>
            <a:lvl5pPr marL="1371536" indent="0" algn="ctr">
              <a:buNone/>
              <a:defRPr sz="1200"/>
            </a:lvl5pPr>
            <a:lvl6pPr marL="1714419" indent="0" algn="ctr">
              <a:buNone/>
              <a:defRPr sz="1200"/>
            </a:lvl6pPr>
            <a:lvl7pPr marL="2057303" indent="0" algn="ctr">
              <a:buNone/>
              <a:defRPr sz="1200"/>
            </a:lvl7pPr>
            <a:lvl8pPr marL="2400187" indent="0" algn="ctr">
              <a:buNone/>
              <a:defRPr sz="1200"/>
            </a:lvl8pPr>
            <a:lvl9pPr marL="274307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471856" y="9180819"/>
            <a:ext cx="1542980" cy="527666"/>
          </a:xfrm>
          <a:prstGeom prst="rect">
            <a:avLst/>
          </a:prstGeom>
        </p:spPr>
        <p:txBody>
          <a:bodyPr/>
          <a:lstStyle>
            <a:lvl1pPr>
              <a:defRPr/>
            </a:lvl1pPr>
          </a:lstStyle>
          <a:p>
            <a:pPr>
              <a:defRPr/>
            </a:pPr>
            <a:fld id="{694A3B7E-DD21-4048-88F3-59665D8E8CDB}" type="datetimeFigureOut">
              <a:rPr lang="en-US">
                <a:solidFill>
                  <a:prstClr val="black">
                    <a:tint val="75000"/>
                  </a:prstClr>
                </a:solidFill>
              </a:rPr>
              <a:pPr>
                <a:defRPr/>
              </a:pPr>
              <a:t>11/6/2025</a:t>
            </a:fld>
            <a:endParaRPr lang="en-US" dirty="0">
              <a:solidFill>
                <a:prstClr val="black">
                  <a:tint val="75000"/>
                </a:prstClr>
              </a:solidFill>
            </a:endParaRPr>
          </a:p>
        </p:txBody>
      </p:sp>
      <p:sp>
        <p:nvSpPr>
          <p:cNvPr id="5"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4843166" y="9180819"/>
            <a:ext cx="1542980" cy="527666"/>
          </a:xfrm>
          <a:prstGeom prst="rect">
            <a:avLst/>
          </a:prstGeom>
        </p:spPr>
        <p:txBody>
          <a:bodyPr/>
          <a:lstStyle>
            <a:lvl1pPr>
              <a:defRPr/>
            </a:lvl1pPr>
          </a:lstStyle>
          <a:p>
            <a:pPr>
              <a:defRPr/>
            </a:pPr>
            <a:fld id="{84903F17-9641-4B84-A974-7D55D06F1897}"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624958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471855" y="527666"/>
            <a:ext cx="5914290" cy="1914593"/>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855" y="2636891"/>
            <a:ext cx="5914290" cy="6285862"/>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471856" y="9180819"/>
            <a:ext cx="1542980" cy="527666"/>
          </a:xfrm>
          <a:prstGeom prst="rect">
            <a:avLst/>
          </a:prstGeom>
        </p:spPr>
        <p:txBody>
          <a:bodyPr/>
          <a:lstStyle>
            <a:lvl1pPr>
              <a:defRPr/>
            </a:lvl1pPr>
          </a:lstStyle>
          <a:p>
            <a:pPr>
              <a:defRPr/>
            </a:pPr>
            <a:fld id="{57294DBB-917B-4186-A703-7409F7CF8E54}" type="datetimeFigureOut">
              <a:rPr lang="en-US">
                <a:solidFill>
                  <a:prstClr val="black">
                    <a:tint val="75000"/>
                  </a:prstClr>
                </a:solidFill>
              </a:rPr>
              <a:pPr>
                <a:defRPr/>
              </a:pPr>
              <a:t>11/6/2025</a:t>
            </a:fld>
            <a:endParaRPr lang="en-US" dirty="0">
              <a:solidFill>
                <a:prstClr val="black">
                  <a:tint val="75000"/>
                </a:prstClr>
              </a:solidFill>
            </a:endParaRPr>
          </a:p>
        </p:txBody>
      </p:sp>
      <p:sp>
        <p:nvSpPr>
          <p:cNvPr id="5"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4843166" y="9180819"/>
            <a:ext cx="1542980" cy="527666"/>
          </a:xfrm>
          <a:prstGeom prst="rect">
            <a:avLst/>
          </a:prstGeom>
        </p:spPr>
        <p:txBody>
          <a:bodyPr/>
          <a:lstStyle>
            <a:lvl1pPr>
              <a:defRPr/>
            </a:lvl1pPr>
          </a:lstStyle>
          <a:p>
            <a:pPr>
              <a:defRPr/>
            </a:pPr>
            <a:fld id="{552B72EE-4B45-425F-B500-026DA88CB77F}"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387849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527404"/>
            <a:ext cx="1478756" cy="8394877"/>
          </a:xfrm>
          <a:prstGeom prst="rect">
            <a:avLst/>
          </a:prstGeo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4"/>
            <a:ext cx="4350543" cy="8394877"/>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471856" y="9180819"/>
            <a:ext cx="1542980" cy="527666"/>
          </a:xfrm>
          <a:prstGeom prst="rect">
            <a:avLst/>
          </a:prstGeom>
        </p:spPr>
        <p:txBody>
          <a:bodyPr/>
          <a:lstStyle>
            <a:lvl1pPr>
              <a:defRPr/>
            </a:lvl1pPr>
          </a:lstStyle>
          <a:p>
            <a:pPr>
              <a:defRPr/>
            </a:pPr>
            <a:fld id="{C64D20DD-EE55-4DDE-BB8B-8D151B9371C9}" type="datetimeFigureOut">
              <a:rPr lang="en-US">
                <a:solidFill>
                  <a:prstClr val="black">
                    <a:tint val="75000"/>
                  </a:prstClr>
                </a:solidFill>
              </a:rPr>
              <a:pPr>
                <a:defRPr/>
              </a:pPr>
              <a:t>11/6/2025</a:t>
            </a:fld>
            <a:endParaRPr lang="en-US" dirty="0">
              <a:solidFill>
                <a:prstClr val="black">
                  <a:tint val="75000"/>
                </a:prstClr>
              </a:solidFill>
            </a:endParaRPr>
          </a:p>
        </p:txBody>
      </p:sp>
      <p:sp>
        <p:nvSpPr>
          <p:cNvPr id="5"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4843166" y="9180819"/>
            <a:ext cx="1542980" cy="527666"/>
          </a:xfrm>
          <a:prstGeom prst="rect">
            <a:avLst/>
          </a:prstGeom>
        </p:spPr>
        <p:txBody>
          <a:bodyPr/>
          <a:lstStyle>
            <a:lvl1pPr>
              <a:defRPr/>
            </a:lvl1pPr>
          </a:lstStyle>
          <a:p>
            <a:pPr>
              <a:defRPr/>
            </a:pPr>
            <a:fld id="{EF60586A-009D-4946-86B1-6BEB0D580BF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865678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9540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1855" y="527666"/>
            <a:ext cx="5914290" cy="1914593"/>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471855" y="2636891"/>
            <a:ext cx="5914290" cy="6285862"/>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471856" y="9180819"/>
            <a:ext cx="1542980" cy="527666"/>
          </a:xfrm>
          <a:prstGeom prst="rect">
            <a:avLst/>
          </a:prstGeom>
        </p:spPr>
        <p:txBody>
          <a:bodyPr/>
          <a:lstStyle>
            <a:lvl1pPr>
              <a:defRPr/>
            </a:lvl1pPr>
          </a:lstStyle>
          <a:p>
            <a:pPr>
              <a:defRPr/>
            </a:pPr>
            <a:fld id="{6AE7DE13-46BE-4B37-9FBB-8FA2A87D7224}" type="datetimeFigureOut">
              <a:rPr lang="en-US">
                <a:solidFill>
                  <a:prstClr val="black">
                    <a:tint val="75000"/>
                  </a:prstClr>
                </a:solidFill>
              </a:rPr>
              <a:pPr>
                <a:defRPr/>
              </a:pPr>
              <a:t>11/6/2025</a:t>
            </a:fld>
            <a:endParaRPr lang="en-US" dirty="0">
              <a:solidFill>
                <a:prstClr val="black">
                  <a:tint val="75000"/>
                </a:prstClr>
              </a:solidFill>
            </a:endParaRPr>
          </a:p>
        </p:txBody>
      </p:sp>
      <p:sp>
        <p:nvSpPr>
          <p:cNvPr id="5"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4843166" y="9180819"/>
            <a:ext cx="1542980" cy="527666"/>
          </a:xfrm>
          <a:prstGeom prst="rect">
            <a:avLst/>
          </a:prstGeom>
        </p:spPr>
        <p:txBody>
          <a:bodyPr/>
          <a:lstStyle>
            <a:lvl1pPr>
              <a:defRPr/>
            </a:lvl1pPr>
          </a:lstStyle>
          <a:p>
            <a:pPr>
              <a:defRPr/>
            </a:pPr>
            <a:fld id="{9A7FC707-0A99-4B85-9C38-B64E72987C1E}"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784208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7" y="2469625"/>
            <a:ext cx="5915025" cy="4120620"/>
          </a:xfrm>
          <a:prstGeom prst="rect">
            <a:avLst/>
          </a:prstGeo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7" y="6629227"/>
            <a:ext cx="5915025" cy="2166936"/>
          </a:xfrm>
          <a:prstGeom prst="rect">
            <a:avLst/>
          </a:prstGeom>
        </p:spPr>
        <p:txBody>
          <a:bodyPr/>
          <a:lstStyle>
            <a:lvl1pPr marL="0" indent="0">
              <a:buNone/>
              <a:defRPr sz="1800">
                <a:solidFill>
                  <a:schemeClr val="tx1"/>
                </a:solidFill>
              </a:defRPr>
            </a:lvl1pPr>
            <a:lvl2pPr marL="342884" indent="0">
              <a:buNone/>
              <a:defRPr sz="1500">
                <a:solidFill>
                  <a:schemeClr val="tx1">
                    <a:tint val="75000"/>
                  </a:schemeClr>
                </a:solidFill>
              </a:defRPr>
            </a:lvl2pPr>
            <a:lvl3pPr marL="685767" indent="0">
              <a:buNone/>
              <a:defRPr sz="1350">
                <a:solidFill>
                  <a:schemeClr val="tx1">
                    <a:tint val="75000"/>
                  </a:schemeClr>
                </a:solidFill>
              </a:defRPr>
            </a:lvl3pPr>
            <a:lvl4pPr marL="1028651" indent="0">
              <a:buNone/>
              <a:defRPr sz="1200">
                <a:solidFill>
                  <a:schemeClr val="tx1">
                    <a:tint val="75000"/>
                  </a:schemeClr>
                </a:solidFill>
              </a:defRPr>
            </a:lvl4pPr>
            <a:lvl5pPr marL="1371536" indent="0">
              <a:buNone/>
              <a:defRPr sz="1200">
                <a:solidFill>
                  <a:schemeClr val="tx1">
                    <a:tint val="75000"/>
                  </a:schemeClr>
                </a:solidFill>
              </a:defRPr>
            </a:lvl5pPr>
            <a:lvl6pPr marL="1714419" indent="0">
              <a:buNone/>
              <a:defRPr sz="1200">
                <a:solidFill>
                  <a:schemeClr val="tx1">
                    <a:tint val="75000"/>
                  </a:schemeClr>
                </a:solidFill>
              </a:defRPr>
            </a:lvl6pPr>
            <a:lvl7pPr marL="2057303" indent="0">
              <a:buNone/>
              <a:defRPr sz="1200">
                <a:solidFill>
                  <a:schemeClr val="tx1">
                    <a:tint val="75000"/>
                  </a:schemeClr>
                </a:solidFill>
              </a:defRPr>
            </a:lvl7pPr>
            <a:lvl8pPr marL="2400187" indent="0">
              <a:buNone/>
              <a:defRPr sz="1200">
                <a:solidFill>
                  <a:schemeClr val="tx1">
                    <a:tint val="75000"/>
                  </a:schemeClr>
                </a:solidFill>
              </a:defRPr>
            </a:lvl8pPr>
            <a:lvl9pPr marL="274307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471856" y="9180819"/>
            <a:ext cx="1542980" cy="527666"/>
          </a:xfrm>
          <a:prstGeom prst="rect">
            <a:avLst/>
          </a:prstGeom>
        </p:spPr>
        <p:txBody>
          <a:bodyPr/>
          <a:lstStyle>
            <a:lvl1pPr>
              <a:defRPr/>
            </a:lvl1pPr>
          </a:lstStyle>
          <a:p>
            <a:pPr>
              <a:defRPr/>
            </a:pPr>
            <a:fld id="{8184D596-71CB-401C-BE2A-FF96587D8E95}" type="datetimeFigureOut">
              <a:rPr lang="en-US">
                <a:solidFill>
                  <a:prstClr val="black">
                    <a:tint val="75000"/>
                  </a:prstClr>
                </a:solidFill>
              </a:rPr>
              <a:pPr>
                <a:defRPr/>
              </a:pPr>
              <a:t>11/6/2025</a:t>
            </a:fld>
            <a:endParaRPr lang="en-US" dirty="0">
              <a:solidFill>
                <a:prstClr val="black">
                  <a:tint val="75000"/>
                </a:prstClr>
              </a:solidFill>
            </a:endParaRPr>
          </a:p>
        </p:txBody>
      </p:sp>
      <p:sp>
        <p:nvSpPr>
          <p:cNvPr id="5"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4843166" y="9180819"/>
            <a:ext cx="1542980" cy="527666"/>
          </a:xfrm>
          <a:prstGeom prst="rect">
            <a:avLst/>
          </a:prstGeom>
        </p:spPr>
        <p:txBody>
          <a:bodyPr/>
          <a:lstStyle>
            <a:lvl1pPr>
              <a:defRPr/>
            </a:lvl1pPr>
          </a:lstStyle>
          <a:p>
            <a:pPr>
              <a:defRPr/>
            </a:pPr>
            <a:fld id="{3D9CCBC2-8C21-4C9A-A2A0-C4F7CFD13B61}"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570992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1855" y="527666"/>
            <a:ext cx="5914290" cy="1914593"/>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3"/>
            <a:ext cx="2914650" cy="6285266"/>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3"/>
            <a:ext cx="2914650" cy="6285266"/>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p:cNvSpPr>
            <a:spLocks noGrp="1"/>
          </p:cNvSpPr>
          <p:nvPr>
            <p:ph type="dt" sz="half" idx="10"/>
          </p:nvPr>
        </p:nvSpPr>
        <p:spPr>
          <a:xfrm>
            <a:off x="471856" y="9180819"/>
            <a:ext cx="1542980" cy="527666"/>
          </a:xfrm>
          <a:prstGeom prst="rect">
            <a:avLst/>
          </a:prstGeom>
        </p:spPr>
        <p:txBody>
          <a:bodyPr/>
          <a:lstStyle>
            <a:lvl1pPr>
              <a:defRPr/>
            </a:lvl1pPr>
          </a:lstStyle>
          <a:p>
            <a:pPr>
              <a:defRPr/>
            </a:pPr>
            <a:fld id="{B73FDC24-657B-46BD-9F76-F6EB56EE60B7}" type="datetimeFigureOut">
              <a:rPr lang="en-US">
                <a:solidFill>
                  <a:prstClr val="black">
                    <a:tint val="75000"/>
                  </a:prstClr>
                </a:solidFill>
              </a:rPr>
              <a:pPr>
                <a:defRPr/>
              </a:pPr>
              <a:t>11/6/2025</a:t>
            </a:fld>
            <a:endParaRPr lang="en-US" dirty="0">
              <a:solidFill>
                <a:prstClr val="black">
                  <a:tint val="75000"/>
                </a:prstClr>
              </a:solidFill>
            </a:endParaRPr>
          </a:p>
        </p:txBody>
      </p:sp>
      <p:sp>
        <p:nvSpPr>
          <p:cNvPr id="6"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a:xfrm>
            <a:off x="4843166" y="9180819"/>
            <a:ext cx="1542980" cy="527666"/>
          </a:xfrm>
          <a:prstGeom prst="rect">
            <a:avLst/>
          </a:prstGeom>
        </p:spPr>
        <p:txBody>
          <a:bodyPr/>
          <a:lstStyle>
            <a:lvl1pPr>
              <a:defRPr/>
            </a:lvl1pPr>
          </a:lstStyle>
          <a:p>
            <a:pPr>
              <a:defRPr/>
            </a:pPr>
            <a:fld id="{0B8B99DA-1B7B-4D03-B44C-EA0B6BFD2A8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534485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a:prstGeom prst="rect">
            <a:avLst/>
          </a:prstGeo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6"/>
            <a:ext cx="2901255" cy="1190095"/>
          </a:xfrm>
          <a:prstGeom prst="rect">
            <a:avLst/>
          </a:prstGeom>
        </p:spPr>
        <p:txBody>
          <a:bodyPr anchor="b"/>
          <a:lstStyle>
            <a:lvl1pPr marL="0" indent="0">
              <a:buNone/>
              <a:defRPr sz="1800" b="1"/>
            </a:lvl1pPr>
            <a:lvl2pPr marL="342884" indent="0">
              <a:buNone/>
              <a:defRPr sz="1500" b="1"/>
            </a:lvl2pPr>
            <a:lvl3pPr marL="685767" indent="0">
              <a:buNone/>
              <a:defRPr sz="1350" b="1"/>
            </a:lvl3pPr>
            <a:lvl4pPr marL="1028651" indent="0">
              <a:buNone/>
              <a:defRPr sz="1200" b="1"/>
            </a:lvl4pPr>
            <a:lvl5pPr marL="1371536" indent="0">
              <a:buNone/>
              <a:defRPr sz="1200" b="1"/>
            </a:lvl5pPr>
            <a:lvl6pPr marL="1714419" indent="0">
              <a:buNone/>
              <a:defRPr sz="1200" b="1"/>
            </a:lvl6pPr>
            <a:lvl7pPr marL="2057303" indent="0">
              <a:buNone/>
              <a:defRPr sz="1200" b="1"/>
            </a:lvl7pPr>
            <a:lvl8pPr marL="2400187" indent="0">
              <a:buNone/>
              <a:defRPr sz="1200" b="1"/>
            </a:lvl8pPr>
            <a:lvl9pPr marL="274307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6"/>
            <a:ext cx="2915543" cy="1190095"/>
          </a:xfrm>
          <a:prstGeom prst="rect">
            <a:avLst/>
          </a:prstGeom>
        </p:spPr>
        <p:txBody>
          <a:bodyPr anchor="b"/>
          <a:lstStyle>
            <a:lvl1pPr marL="0" indent="0">
              <a:buNone/>
              <a:defRPr sz="1800" b="1"/>
            </a:lvl1pPr>
            <a:lvl2pPr marL="342884" indent="0">
              <a:buNone/>
              <a:defRPr sz="1500" b="1"/>
            </a:lvl2pPr>
            <a:lvl3pPr marL="685767" indent="0">
              <a:buNone/>
              <a:defRPr sz="1350" b="1"/>
            </a:lvl3pPr>
            <a:lvl4pPr marL="1028651" indent="0">
              <a:buNone/>
              <a:defRPr sz="1200" b="1"/>
            </a:lvl4pPr>
            <a:lvl5pPr marL="1371536" indent="0">
              <a:buNone/>
              <a:defRPr sz="1200" b="1"/>
            </a:lvl5pPr>
            <a:lvl6pPr marL="1714419" indent="0">
              <a:buNone/>
              <a:defRPr sz="1200" b="1"/>
            </a:lvl6pPr>
            <a:lvl7pPr marL="2057303" indent="0">
              <a:buNone/>
              <a:defRPr sz="1200" b="1"/>
            </a:lvl7pPr>
            <a:lvl8pPr marL="2400187" indent="0">
              <a:buNone/>
              <a:defRPr sz="1200" b="1"/>
            </a:lvl8pPr>
            <a:lvl9pPr marL="274307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p:cNvSpPr>
            <a:spLocks noGrp="1"/>
          </p:cNvSpPr>
          <p:nvPr>
            <p:ph type="dt" sz="half" idx="10"/>
          </p:nvPr>
        </p:nvSpPr>
        <p:spPr>
          <a:xfrm>
            <a:off x="471856" y="9180819"/>
            <a:ext cx="1542980" cy="527666"/>
          </a:xfrm>
          <a:prstGeom prst="rect">
            <a:avLst/>
          </a:prstGeom>
        </p:spPr>
        <p:txBody>
          <a:bodyPr/>
          <a:lstStyle>
            <a:lvl1pPr>
              <a:defRPr/>
            </a:lvl1pPr>
          </a:lstStyle>
          <a:p>
            <a:pPr>
              <a:defRPr/>
            </a:pPr>
            <a:fld id="{23244564-11C5-49CA-A6C6-0EFA5B9EEF59}" type="datetimeFigureOut">
              <a:rPr lang="en-US">
                <a:solidFill>
                  <a:prstClr val="black">
                    <a:tint val="75000"/>
                  </a:prstClr>
                </a:solidFill>
              </a:rPr>
              <a:pPr>
                <a:defRPr/>
              </a:pPr>
              <a:t>11/6/2025</a:t>
            </a:fld>
            <a:endParaRPr lang="en-US" dirty="0">
              <a:solidFill>
                <a:prstClr val="black">
                  <a:tint val="75000"/>
                </a:prstClr>
              </a:solidFill>
            </a:endParaRPr>
          </a:p>
        </p:txBody>
      </p:sp>
      <p:sp>
        <p:nvSpPr>
          <p:cNvPr id="8"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dirty="0">
              <a:solidFill>
                <a:prstClr val="black">
                  <a:tint val="75000"/>
                </a:prstClr>
              </a:solidFill>
            </a:endParaRPr>
          </a:p>
        </p:txBody>
      </p:sp>
      <p:sp>
        <p:nvSpPr>
          <p:cNvPr id="9" name="Slide Number Placeholder 5"/>
          <p:cNvSpPr>
            <a:spLocks noGrp="1"/>
          </p:cNvSpPr>
          <p:nvPr>
            <p:ph type="sldNum" sz="quarter" idx="12"/>
          </p:nvPr>
        </p:nvSpPr>
        <p:spPr>
          <a:xfrm>
            <a:off x="4843166" y="9180819"/>
            <a:ext cx="1542980" cy="527666"/>
          </a:xfrm>
          <a:prstGeom prst="rect">
            <a:avLst/>
          </a:prstGeom>
        </p:spPr>
        <p:txBody>
          <a:bodyPr/>
          <a:lstStyle>
            <a:lvl1pPr>
              <a:defRPr/>
            </a:lvl1pPr>
          </a:lstStyle>
          <a:p>
            <a:pPr>
              <a:defRPr/>
            </a:pPr>
            <a:fld id="{A10FB411-F8C4-4E71-AA2F-EFB8BA58573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558327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471855" y="527666"/>
            <a:ext cx="5914290" cy="1914593"/>
          </a:xfrm>
          <a:prstGeom prst="rect">
            <a:avLst/>
          </a:prstGeom>
        </p:spPr>
        <p:txBody>
          <a:bodyPr/>
          <a:lstStyle/>
          <a:p>
            <a:r>
              <a:rPr lang="ja-JP" altLang="en-US"/>
              <a:t>マスター タイトルの書式設定</a:t>
            </a:r>
            <a:endParaRPr lang="en-US" dirty="0"/>
          </a:p>
        </p:txBody>
      </p:sp>
      <p:sp>
        <p:nvSpPr>
          <p:cNvPr id="3" name="Date Placeholder 3"/>
          <p:cNvSpPr>
            <a:spLocks noGrp="1"/>
          </p:cNvSpPr>
          <p:nvPr>
            <p:ph type="dt" sz="half" idx="10"/>
          </p:nvPr>
        </p:nvSpPr>
        <p:spPr>
          <a:xfrm>
            <a:off x="471856" y="9180819"/>
            <a:ext cx="1542980" cy="527666"/>
          </a:xfrm>
          <a:prstGeom prst="rect">
            <a:avLst/>
          </a:prstGeom>
        </p:spPr>
        <p:txBody>
          <a:bodyPr/>
          <a:lstStyle>
            <a:lvl1pPr>
              <a:defRPr/>
            </a:lvl1pPr>
          </a:lstStyle>
          <a:p>
            <a:pPr>
              <a:defRPr/>
            </a:pPr>
            <a:fld id="{1E3C5F0A-E814-4F5B-8509-4826EF6EAFAD}" type="datetimeFigureOut">
              <a:rPr lang="en-US">
                <a:solidFill>
                  <a:prstClr val="black">
                    <a:tint val="75000"/>
                  </a:prstClr>
                </a:solidFill>
              </a:rPr>
              <a:pPr>
                <a:defRPr/>
              </a:pPr>
              <a:t>11/6/2025</a:t>
            </a:fld>
            <a:endParaRPr lang="en-US" dirty="0">
              <a:solidFill>
                <a:prstClr val="black">
                  <a:tint val="75000"/>
                </a:prstClr>
              </a:solidFill>
            </a:endParaRPr>
          </a:p>
        </p:txBody>
      </p:sp>
      <p:sp>
        <p:nvSpPr>
          <p:cNvPr id="4"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dirty="0">
              <a:solidFill>
                <a:prstClr val="black">
                  <a:tint val="75000"/>
                </a:prstClr>
              </a:solidFill>
            </a:endParaRPr>
          </a:p>
        </p:txBody>
      </p:sp>
      <p:sp>
        <p:nvSpPr>
          <p:cNvPr id="5" name="Slide Number Placeholder 5"/>
          <p:cNvSpPr>
            <a:spLocks noGrp="1"/>
          </p:cNvSpPr>
          <p:nvPr>
            <p:ph type="sldNum" sz="quarter" idx="12"/>
          </p:nvPr>
        </p:nvSpPr>
        <p:spPr>
          <a:xfrm>
            <a:off x="4843166" y="9180819"/>
            <a:ext cx="1542980" cy="527666"/>
          </a:xfrm>
          <a:prstGeom prst="rect">
            <a:avLst/>
          </a:prstGeom>
        </p:spPr>
        <p:txBody>
          <a:bodyPr/>
          <a:lstStyle>
            <a:lvl1pPr>
              <a:defRPr/>
            </a:lvl1pPr>
          </a:lstStyle>
          <a:p>
            <a:pPr>
              <a:defRPr/>
            </a:pPr>
            <a:fld id="{F8C3135D-753B-4641-9B40-F5C756AB03B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363108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71856" y="9180819"/>
            <a:ext cx="1542980" cy="527666"/>
          </a:xfrm>
          <a:prstGeom prst="rect">
            <a:avLst/>
          </a:prstGeom>
        </p:spPr>
        <p:txBody>
          <a:bodyPr/>
          <a:lstStyle>
            <a:lvl1pPr>
              <a:defRPr/>
            </a:lvl1pPr>
          </a:lstStyle>
          <a:p>
            <a:pPr>
              <a:defRPr/>
            </a:pPr>
            <a:fld id="{6449F838-D727-4C3D-981F-C91357BA9725}" type="datetimeFigureOut">
              <a:rPr lang="en-US">
                <a:solidFill>
                  <a:prstClr val="black">
                    <a:tint val="75000"/>
                  </a:prstClr>
                </a:solidFill>
              </a:rPr>
              <a:pPr>
                <a:defRPr/>
              </a:pPr>
              <a:t>11/6/2025</a:t>
            </a:fld>
            <a:endParaRPr lang="en-US" dirty="0">
              <a:solidFill>
                <a:prstClr val="black">
                  <a:tint val="75000"/>
                </a:prstClr>
              </a:solidFill>
            </a:endParaRPr>
          </a:p>
        </p:txBody>
      </p:sp>
      <p:sp>
        <p:nvSpPr>
          <p:cNvPr id="3"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dirty="0">
              <a:solidFill>
                <a:prstClr val="black">
                  <a:tint val="75000"/>
                </a:prstClr>
              </a:solidFill>
            </a:endParaRPr>
          </a:p>
        </p:txBody>
      </p:sp>
      <p:sp>
        <p:nvSpPr>
          <p:cNvPr id="4" name="Slide Number Placeholder 5"/>
          <p:cNvSpPr>
            <a:spLocks noGrp="1"/>
          </p:cNvSpPr>
          <p:nvPr>
            <p:ph type="sldNum" sz="quarter" idx="12"/>
          </p:nvPr>
        </p:nvSpPr>
        <p:spPr>
          <a:xfrm>
            <a:off x="4843166" y="9180819"/>
            <a:ext cx="1542980" cy="527666"/>
          </a:xfrm>
          <a:prstGeom prst="rect">
            <a:avLst/>
          </a:prstGeom>
        </p:spPr>
        <p:txBody>
          <a:bodyPr/>
          <a:lstStyle>
            <a:lvl1pPr>
              <a:defRPr/>
            </a:lvl1pPr>
          </a:lstStyle>
          <a:p>
            <a:pPr>
              <a:defRPr/>
            </a:pPr>
            <a:fld id="{2E37CFDE-7B0F-4037-894D-A6CABA6358C6}"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014196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2" y="660401"/>
            <a:ext cx="2211883" cy="2311400"/>
          </a:xfrm>
          <a:prstGeom prst="rect">
            <a:avLst/>
          </a:prstGeo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2"/>
            <a:ext cx="3471863" cy="7039681"/>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2" y="2971800"/>
            <a:ext cx="2211883" cy="5505627"/>
          </a:xfrm>
          <a:prstGeom prst="rect">
            <a:avLst/>
          </a:prstGeom>
        </p:spPr>
        <p:txBody>
          <a:bodyPr/>
          <a:lstStyle>
            <a:lvl1pPr marL="0" indent="0">
              <a:buNone/>
              <a:defRPr sz="1200"/>
            </a:lvl1pPr>
            <a:lvl2pPr marL="342884" indent="0">
              <a:buNone/>
              <a:defRPr sz="1050"/>
            </a:lvl2pPr>
            <a:lvl3pPr marL="685767" indent="0">
              <a:buNone/>
              <a:defRPr sz="900"/>
            </a:lvl3pPr>
            <a:lvl4pPr marL="1028651" indent="0">
              <a:buNone/>
              <a:defRPr sz="750"/>
            </a:lvl4pPr>
            <a:lvl5pPr marL="1371536" indent="0">
              <a:buNone/>
              <a:defRPr sz="750"/>
            </a:lvl5pPr>
            <a:lvl6pPr marL="1714419" indent="0">
              <a:buNone/>
              <a:defRPr sz="750"/>
            </a:lvl6pPr>
            <a:lvl7pPr marL="2057303" indent="0">
              <a:buNone/>
              <a:defRPr sz="750"/>
            </a:lvl7pPr>
            <a:lvl8pPr marL="2400187" indent="0">
              <a:buNone/>
              <a:defRPr sz="750"/>
            </a:lvl8pPr>
            <a:lvl9pPr marL="2743070" indent="0">
              <a:buNone/>
              <a:defRPr sz="750"/>
            </a:lvl9pPr>
          </a:lstStyle>
          <a:p>
            <a:pPr lvl="0"/>
            <a:r>
              <a:rPr lang="ja-JP" altLang="en-US"/>
              <a:t>マスター テキストの書式設定</a:t>
            </a:r>
          </a:p>
        </p:txBody>
      </p:sp>
      <p:sp>
        <p:nvSpPr>
          <p:cNvPr id="5" name="Date Placeholder 3"/>
          <p:cNvSpPr>
            <a:spLocks noGrp="1"/>
          </p:cNvSpPr>
          <p:nvPr>
            <p:ph type="dt" sz="half" idx="10"/>
          </p:nvPr>
        </p:nvSpPr>
        <p:spPr>
          <a:xfrm>
            <a:off x="471856" y="9180819"/>
            <a:ext cx="1542980" cy="527666"/>
          </a:xfrm>
          <a:prstGeom prst="rect">
            <a:avLst/>
          </a:prstGeom>
        </p:spPr>
        <p:txBody>
          <a:bodyPr/>
          <a:lstStyle>
            <a:lvl1pPr>
              <a:defRPr/>
            </a:lvl1pPr>
          </a:lstStyle>
          <a:p>
            <a:pPr>
              <a:defRPr/>
            </a:pPr>
            <a:fld id="{61578700-CC02-43A7-8D67-617F0C9B34C3}" type="datetimeFigureOut">
              <a:rPr lang="en-US">
                <a:solidFill>
                  <a:prstClr val="black">
                    <a:tint val="75000"/>
                  </a:prstClr>
                </a:solidFill>
              </a:rPr>
              <a:pPr>
                <a:defRPr/>
              </a:pPr>
              <a:t>11/6/2025</a:t>
            </a:fld>
            <a:endParaRPr lang="en-US" dirty="0">
              <a:solidFill>
                <a:prstClr val="black">
                  <a:tint val="75000"/>
                </a:prstClr>
              </a:solidFill>
            </a:endParaRPr>
          </a:p>
        </p:txBody>
      </p:sp>
      <p:sp>
        <p:nvSpPr>
          <p:cNvPr id="6"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a:xfrm>
            <a:off x="4843166" y="9180819"/>
            <a:ext cx="1542980" cy="527666"/>
          </a:xfrm>
          <a:prstGeom prst="rect">
            <a:avLst/>
          </a:prstGeom>
        </p:spPr>
        <p:txBody>
          <a:bodyPr/>
          <a:lstStyle>
            <a:lvl1pPr>
              <a:defRPr/>
            </a:lvl1pPr>
          </a:lstStyle>
          <a:p>
            <a:pPr>
              <a:defRPr/>
            </a:pPr>
            <a:fld id="{717CBD56-090A-4AA6-BB18-0A87B6BE4240}"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574875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2" y="660401"/>
            <a:ext cx="2211883" cy="2311400"/>
          </a:xfrm>
          <a:prstGeom prst="rect">
            <a:avLst/>
          </a:prstGeo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2"/>
            <a:ext cx="3471863" cy="7039681"/>
          </a:xfrm>
          <a:prstGeom prst="rect">
            <a:avLst/>
          </a:prstGeom>
        </p:spPr>
        <p:txBody>
          <a:bodyPr anchor="t"/>
          <a:lstStyle>
            <a:lvl1pPr marL="0" indent="0">
              <a:buNone/>
              <a:defRPr sz="2400"/>
            </a:lvl1pPr>
            <a:lvl2pPr marL="342884" indent="0">
              <a:buNone/>
              <a:defRPr sz="2100"/>
            </a:lvl2pPr>
            <a:lvl3pPr marL="685767" indent="0">
              <a:buNone/>
              <a:defRPr sz="1800"/>
            </a:lvl3pPr>
            <a:lvl4pPr marL="1028651" indent="0">
              <a:buNone/>
              <a:defRPr sz="1500"/>
            </a:lvl4pPr>
            <a:lvl5pPr marL="1371536" indent="0">
              <a:buNone/>
              <a:defRPr sz="1500"/>
            </a:lvl5pPr>
            <a:lvl6pPr marL="1714419" indent="0">
              <a:buNone/>
              <a:defRPr sz="1500"/>
            </a:lvl6pPr>
            <a:lvl7pPr marL="2057303" indent="0">
              <a:buNone/>
              <a:defRPr sz="1500"/>
            </a:lvl7pPr>
            <a:lvl8pPr marL="2400187" indent="0">
              <a:buNone/>
              <a:defRPr sz="1500"/>
            </a:lvl8pPr>
            <a:lvl9pPr marL="2743070" indent="0">
              <a:buNone/>
              <a:defRPr sz="1500"/>
            </a:lvl9pPr>
          </a:lstStyle>
          <a:p>
            <a:pPr lvl="0"/>
            <a:r>
              <a:rPr lang="ja-JP" altLang="en-US" noProof="0" dirty="0"/>
              <a:t>図を追加</a:t>
            </a:r>
            <a:endParaRPr lang="en-US" noProof="0" dirty="0"/>
          </a:p>
        </p:txBody>
      </p:sp>
      <p:sp>
        <p:nvSpPr>
          <p:cNvPr id="4" name="Text Placeholder 3"/>
          <p:cNvSpPr>
            <a:spLocks noGrp="1"/>
          </p:cNvSpPr>
          <p:nvPr>
            <p:ph type="body" sz="half" idx="2"/>
          </p:nvPr>
        </p:nvSpPr>
        <p:spPr>
          <a:xfrm>
            <a:off x="472382" y="2971800"/>
            <a:ext cx="2211883" cy="5505627"/>
          </a:xfrm>
          <a:prstGeom prst="rect">
            <a:avLst/>
          </a:prstGeom>
        </p:spPr>
        <p:txBody>
          <a:bodyPr/>
          <a:lstStyle>
            <a:lvl1pPr marL="0" indent="0">
              <a:buNone/>
              <a:defRPr sz="1200"/>
            </a:lvl1pPr>
            <a:lvl2pPr marL="342884" indent="0">
              <a:buNone/>
              <a:defRPr sz="1050"/>
            </a:lvl2pPr>
            <a:lvl3pPr marL="685767" indent="0">
              <a:buNone/>
              <a:defRPr sz="900"/>
            </a:lvl3pPr>
            <a:lvl4pPr marL="1028651" indent="0">
              <a:buNone/>
              <a:defRPr sz="750"/>
            </a:lvl4pPr>
            <a:lvl5pPr marL="1371536" indent="0">
              <a:buNone/>
              <a:defRPr sz="750"/>
            </a:lvl5pPr>
            <a:lvl6pPr marL="1714419" indent="0">
              <a:buNone/>
              <a:defRPr sz="750"/>
            </a:lvl6pPr>
            <a:lvl7pPr marL="2057303" indent="0">
              <a:buNone/>
              <a:defRPr sz="750"/>
            </a:lvl7pPr>
            <a:lvl8pPr marL="2400187" indent="0">
              <a:buNone/>
              <a:defRPr sz="750"/>
            </a:lvl8pPr>
            <a:lvl9pPr marL="2743070" indent="0">
              <a:buNone/>
              <a:defRPr sz="750"/>
            </a:lvl9pPr>
          </a:lstStyle>
          <a:p>
            <a:pPr lvl="0"/>
            <a:r>
              <a:rPr lang="ja-JP" altLang="en-US"/>
              <a:t>マスター テキストの書式設定</a:t>
            </a:r>
          </a:p>
        </p:txBody>
      </p:sp>
      <p:sp>
        <p:nvSpPr>
          <p:cNvPr id="5" name="Date Placeholder 3"/>
          <p:cNvSpPr>
            <a:spLocks noGrp="1"/>
          </p:cNvSpPr>
          <p:nvPr>
            <p:ph type="dt" sz="half" idx="10"/>
          </p:nvPr>
        </p:nvSpPr>
        <p:spPr>
          <a:xfrm>
            <a:off x="471856" y="9180819"/>
            <a:ext cx="1542980" cy="527666"/>
          </a:xfrm>
          <a:prstGeom prst="rect">
            <a:avLst/>
          </a:prstGeom>
        </p:spPr>
        <p:txBody>
          <a:bodyPr/>
          <a:lstStyle>
            <a:lvl1pPr>
              <a:defRPr/>
            </a:lvl1pPr>
          </a:lstStyle>
          <a:p>
            <a:pPr>
              <a:defRPr/>
            </a:pPr>
            <a:fld id="{D7CF08AA-2110-42CD-8773-E3A4EF59A3C2}" type="datetimeFigureOut">
              <a:rPr lang="en-US">
                <a:solidFill>
                  <a:prstClr val="black">
                    <a:tint val="75000"/>
                  </a:prstClr>
                </a:solidFill>
              </a:rPr>
              <a:pPr>
                <a:defRPr/>
              </a:pPr>
              <a:t>11/6/2025</a:t>
            </a:fld>
            <a:endParaRPr lang="en-US" dirty="0">
              <a:solidFill>
                <a:prstClr val="black">
                  <a:tint val="75000"/>
                </a:prstClr>
              </a:solidFill>
            </a:endParaRPr>
          </a:p>
        </p:txBody>
      </p:sp>
      <p:sp>
        <p:nvSpPr>
          <p:cNvPr id="6"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dirty="0">
              <a:solidFill>
                <a:prstClr val="black">
                  <a:tint val="75000"/>
                </a:prstClr>
              </a:solidFill>
            </a:endParaRPr>
          </a:p>
        </p:txBody>
      </p:sp>
      <p:sp>
        <p:nvSpPr>
          <p:cNvPr id="7" name="Slide Number Placeholder 5"/>
          <p:cNvSpPr>
            <a:spLocks noGrp="1"/>
          </p:cNvSpPr>
          <p:nvPr>
            <p:ph type="sldNum" sz="quarter" idx="12"/>
          </p:nvPr>
        </p:nvSpPr>
        <p:spPr>
          <a:xfrm>
            <a:off x="4843166" y="9180819"/>
            <a:ext cx="1542980" cy="527666"/>
          </a:xfrm>
          <a:prstGeom prst="rect">
            <a:avLst/>
          </a:prstGeom>
        </p:spPr>
        <p:txBody>
          <a:bodyPr/>
          <a:lstStyle>
            <a:lvl1pPr>
              <a:defRPr/>
            </a:lvl1pPr>
          </a:lstStyle>
          <a:p>
            <a:pPr>
              <a:defRPr/>
            </a:pPr>
            <a:fld id="{5D69A334-02AD-4810-8742-6DB93C5EA25A}"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01191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08323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684686" rtl="0" fontAlgn="base">
        <a:lnSpc>
          <a:spcPct val="90000"/>
        </a:lnSpc>
        <a:spcBef>
          <a:spcPct val="0"/>
        </a:spcBef>
        <a:spcAft>
          <a:spcPct val="0"/>
        </a:spcAft>
        <a:defRPr kumimoji="1" sz="3263" kern="1200">
          <a:solidFill>
            <a:schemeClr val="tx1"/>
          </a:solidFill>
          <a:latin typeface="+mj-lt"/>
          <a:ea typeface="+mj-ea"/>
          <a:cs typeface="+mj-cs"/>
        </a:defRPr>
      </a:lvl1pPr>
      <a:lvl2pPr algn="l" defTabSz="684686" rtl="0" fontAlgn="base">
        <a:lnSpc>
          <a:spcPct val="90000"/>
        </a:lnSpc>
        <a:spcBef>
          <a:spcPct val="0"/>
        </a:spcBef>
        <a:spcAft>
          <a:spcPct val="0"/>
        </a:spcAft>
        <a:defRPr kumimoji="1" sz="3263">
          <a:solidFill>
            <a:schemeClr val="tx1"/>
          </a:solidFill>
          <a:latin typeface="Calibri Light"/>
          <a:ea typeface="ＭＳ Ｐゴシック" pitchFamily="50" charset="-128"/>
        </a:defRPr>
      </a:lvl2pPr>
      <a:lvl3pPr algn="l" defTabSz="684686" rtl="0" fontAlgn="base">
        <a:lnSpc>
          <a:spcPct val="90000"/>
        </a:lnSpc>
        <a:spcBef>
          <a:spcPct val="0"/>
        </a:spcBef>
        <a:spcAft>
          <a:spcPct val="0"/>
        </a:spcAft>
        <a:defRPr kumimoji="1" sz="3263">
          <a:solidFill>
            <a:schemeClr val="tx1"/>
          </a:solidFill>
          <a:latin typeface="Calibri Light"/>
          <a:ea typeface="ＭＳ Ｐゴシック" pitchFamily="50" charset="-128"/>
        </a:defRPr>
      </a:lvl3pPr>
      <a:lvl4pPr algn="l" defTabSz="684686" rtl="0" fontAlgn="base">
        <a:lnSpc>
          <a:spcPct val="90000"/>
        </a:lnSpc>
        <a:spcBef>
          <a:spcPct val="0"/>
        </a:spcBef>
        <a:spcAft>
          <a:spcPct val="0"/>
        </a:spcAft>
        <a:defRPr kumimoji="1" sz="3263">
          <a:solidFill>
            <a:schemeClr val="tx1"/>
          </a:solidFill>
          <a:latin typeface="Calibri Light"/>
          <a:ea typeface="ＭＳ Ｐゴシック" pitchFamily="50" charset="-128"/>
        </a:defRPr>
      </a:lvl4pPr>
      <a:lvl5pPr algn="l" defTabSz="684686" rtl="0" fontAlgn="base">
        <a:lnSpc>
          <a:spcPct val="90000"/>
        </a:lnSpc>
        <a:spcBef>
          <a:spcPct val="0"/>
        </a:spcBef>
        <a:spcAft>
          <a:spcPct val="0"/>
        </a:spcAft>
        <a:defRPr kumimoji="1" sz="3263">
          <a:solidFill>
            <a:schemeClr val="tx1"/>
          </a:solidFill>
          <a:latin typeface="Calibri Light"/>
          <a:ea typeface="ＭＳ Ｐゴシック" pitchFamily="50" charset="-128"/>
        </a:defRPr>
      </a:lvl5pPr>
      <a:lvl6pPr marL="403250" algn="l" defTabSz="684686" rtl="0" fontAlgn="base">
        <a:lnSpc>
          <a:spcPct val="90000"/>
        </a:lnSpc>
        <a:spcBef>
          <a:spcPct val="0"/>
        </a:spcBef>
        <a:spcAft>
          <a:spcPct val="0"/>
        </a:spcAft>
        <a:defRPr kumimoji="1" sz="3263">
          <a:solidFill>
            <a:schemeClr val="tx1"/>
          </a:solidFill>
          <a:latin typeface="Calibri Light"/>
          <a:ea typeface="ＭＳ Ｐゴシック" pitchFamily="50" charset="-128"/>
        </a:defRPr>
      </a:lvl6pPr>
      <a:lvl7pPr marL="806501" algn="l" defTabSz="684686" rtl="0" fontAlgn="base">
        <a:lnSpc>
          <a:spcPct val="90000"/>
        </a:lnSpc>
        <a:spcBef>
          <a:spcPct val="0"/>
        </a:spcBef>
        <a:spcAft>
          <a:spcPct val="0"/>
        </a:spcAft>
        <a:defRPr kumimoji="1" sz="3263">
          <a:solidFill>
            <a:schemeClr val="tx1"/>
          </a:solidFill>
          <a:latin typeface="Calibri Light"/>
          <a:ea typeface="ＭＳ Ｐゴシック" pitchFamily="50" charset="-128"/>
        </a:defRPr>
      </a:lvl7pPr>
      <a:lvl8pPr marL="1209751" algn="l" defTabSz="684686" rtl="0" fontAlgn="base">
        <a:lnSpc>
          <a:spcPct val="90000"/>
        </a:lnSpc>
        <a:spcBef>
          <a:spcPct val="0"/>
        </a:spcBef>
        <a:spcAft>
          <a:spcPct val="0"/>
        </a:spcAft>
        <a:defRPr kumimoji="1" sz="3263">
          <a:solidFill>
            <a:schemeClr val="tx1"/>
          </a:solidFill>
          <a:latin typeface="Calibri Light"/>
          <a:ea typeface="ＭＳ Ｐゴシック" pitchFamily="50" charset="-128"/>
        </a:defRPr>
      </a:lvl8pPr>
      <a:lvl9pPr marL="1613002" algn="l" defTabSz="684686" rtl="0" fontAlgn="base">
        <a:lnSpc>
          <a:spcPct val="90000"/>
        </a:lnSpc>
        <a:spcBef>
          <a:spcPct val="0"/>
        </a:spcBef>
        <a:spcAft>
          <a:spcPct val="0"/>
        </a:spcAft>
        <a:defRPr kumimoji="1" sz="3263">
          <a:solidFill>
            <a:schemeClr val="tx1"/>
          </a:solidFill>
          <a:latin typeface="Calibri Light"/>
          <a:ea typeface="ＭＳ Ｐゴシック" pitchFamily="50" charset="-128"/>
        </a:defRPr>
      </a:lvl9pPr>
    </p:titleStyle>
    <p:bodyStyle>
      <a:lvl1pPr marL="170821" indent="-170821" algn="l" defTabSz="684686" rtl="0" fontAlgn="base">
        <a:lnSpc>
          <a:spcPct val="90000"/>
        </a:lnSpc>
        <a:spcBef>
          <a:spcPts val="750"/>
        </a:spcBef>
        <a:spcAft>
          <a:spcPct val="0"/>
        </a:spcAft>
        <a:buFont typeface="Arial" pitchFamily="34" charset="0"/>
        <a:buChar char="•"/>
        <a:defRPr kumimoji="1" sz="2029" kern="1200">
          <a:solidFill>
            <a:schemeClr val="tx1"/>
          </a:solidFill>
          <a:latin typeface="+mn-lt"/>
          <a:ea typeface="+mn-ea"/>
          <a:cs typeface="+mn-cs"/>
        </a:defRPr>
      </a:lvl1pPr>
      <a:lvl2pPr marL="513865" indent="-170821" algn="l" defTabSz="684686" rtl="0" fontAlgn="base">
        <a:lnSpc>
          <a:spcPct val="90000"/>
        </a:lnSpc>
        <a:spcBef>
          <a:spcPts val="375"/>
        </a:spcBef>
        <a:spcAft>
          <a:spcPct val="0"/>
        </a:spcAft>
        <a:buFont typeface="Arial" pitchFamily="34" charset="0"/>
        <a:buChar char="•"/>
        <a:defRPr kumimoji="1" sz="1764" kern="1200">
          <a:solidFill>
            <a:schemeClr val="tx1"/>
          </a:solidFill>
          <a:latin typeface="+mn-lt"/>
          <a:ea typeface="+mn-ea"/>
          <a:cs typeface="+mn-cs"/>
        </a:defRPr>
      </a:lvl2pPr>
      <a:lvl3pPr marL="856907" indent="-170821" algn="l" defTabSz="684686" rtl="0" fontAlgn="base">
        <a:lnSpc>
          <a:spcPct val="90000"/>
        </a:lnSpc>
        <a:spcBef>
          <a:spcPts val="375"/>
        </a:spcBef>
        <a:spcAft>
          <a:spcPct val="0"/>
        </a:spcAft>
        <a:buFont typeface="Arial" pitchFamily="34" charset="0"/>
        <a:buChar char="•"/>
        <a:defRPr kumimoji="1" sz="1499" kern="1200">
          <a:solidFill>
            <a:schemeClr val="tx1"/>
          </a:solidFill>
          <a:latin typeface="+mn-lt"/>
          <a:ea typeface="+mn-ea"/>
          <a:cs typeface="+mn-cs"/>
        </a:defRPr>
      </a:lvl3pPr>
      <a:lvl4pPr marL="1199950" indent="-170821" algn="l" defTabSz="684686" rtl="0" fontAlgn="base">
        <a:lnSpc>
          <a:spcPct val="90000"/>
        </a:lnSpc>
        <a:spcBef>
          <a:spcPts val="375"/>
        </a:spcBef>
        <a:spcAft>
          <a:spcPct val="0"/>
        </a:spcAft>
        <a:buFont typeface="Arial" pitchFamily="34" charset="0"/>
        <a:buChar char="•"/>
        <a:defRPr kumimoji="1" sz="1323" kern="1200">
          <a:solidFill>
            <a:schemeClr val="tx1"/>
          </a:solidFill>
          <a:latin typeface="+mn-lt"/>
          <a:ea typeface="+mn-ea"/>
          <a:cs typeface="+mn-cs"/>
        </a:defRPr>
      </a:lvl4pPr>
      <a:lvl5pPr marL="1541593" indent="-170821" algn="l" defTabSz="684686" rtl="0" fontAlgn="base">
        <a:lnSpc>
          <a:spcPct val="90000"/>
        </a:lnSpc>
        <a:spcBef>
          <a:spcPts val="375"/>
        </a:spcBef>
        <a:spcAft>
          <a:spcPct val="0"/>
        </a:spcAft>
        <a:buFont typeface="Arial" pitchFamily="34" charset="0"/>
        <a:buChar char="•"/>
        <a:defRPr kumimoji="1" sz="1323" kern="1200">
          <a:solidFill>
            <a:schemeClr val="tx1"/>
          </a:solidFill>
          <a:latin typeface="+mn-lt"/>
          <a:ea typeface="+mn-ea"/>
          <a:cs typeface="+mn-cs"/>
        </a:defRPr>
      </a:lvl5pPr>
      <a:lvl6pPr marL="1885861" indent="-171442" algn="l" defTabSz="685767"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745" indent="-171442" algn="l" defTabSz="685767"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629" indent="-171442" algn="l" defTabSz="685767"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513" indent="-171442" algn="l" defTabSz="685767"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767" rtl="0" eaLnBrk="1" latinLnBrk="0" hangingPunct="1">
        <a:defRPr kumimoji="1" sz="1350" kern="1200">
          <a:solidFill>
            <a:schemeClr val="tx1"/>
          </a:solidFill>
          <a:latin typeface="+mn-lt"/>
          <a:ea typeface="+mn-ea"/>
          <a:cs typeface="+mn-cs"/>
        </a:defRPr>
      </a:lvl1pPr>
      <a:lvl2pPr marL="342884" algn="l" defTabSz="685767" rtl="0" eaLnBrk="1" latinLnBrk="0" hangingPunct="1">
        <a:defRPr kumimoji="1" sz="1350" kern="1200">
          <a:solidFill>
            <a:schemeClr val="tx1"/>
          </a:solidFill>
          <a:latin typeface="+mn-lt"/>
          <a:ea typeface="+mn-ea"/>
          <a:cs typeface="+mn-cs"/>
        </a:defRPr>
      </a:lvl2pPr>
      <a:lvl3pPr marL="685767" algn="l" defTabSz="685767" rtl="0" eaLnBrk="1" latinLnBrk="0" hangingPunct="1">
        <a:defRPr kumimoji="1" sz="1350" kern="1200">
          <a:solidFill>
            <a:schemeClr val="tx1"/>
          </a:solidFill>
          <a:latin typeface="+mn-lt"/>
          <a:ea typeface="+mn-ea"/>
          <a:cs typeface="+mn-cs"/>
        </a:defRPr>
      </a:lvl3pPr>
      <a:lvl4pPr marL="1028651" algn="l" defTabSz="685767" rtl="0" eaLnBrk="1" latinLnBrk="0" hangingPunct="1">
        <a:defRPr kumimoji="1" sz="1350" kern="1200">
          <a:solidFill>
            <a:schemeClr val="tx1"/>
          </a:solidFill>
          <a:latin typeface="+mn-lt"/>
          <a:ea typeface="+mn-ea"/>
          <a:cs typeface="+mn-cs"/>
        </a:defRPr>
      </a:lvl4pPr>
      <a:lvl5pPr marL="1371536" algn="l" defTabSz="685767" rtl="0" eaLnBrk="1" latinLnBrk="0" hangingPunct="1">
        <a:defRPr kumimoji="1" sz="1350" kern="1200">
          <a:solidFill>
            <a:schemeClr val="tx1"/>
          </a:solidFill>
          <a:latin typeface="+mn-lt"/>
          <a:ea typeface="+mn-ea"/>
          <a:cs typeface="+mn-cs"/>
        </a:defRPr>
      </a:lvl5pPr>
      <a:lvl6pPr marL="1714419" algn="l" defTabSz="685767" rtl="0" eaLnBrk="1" latinLnBrk="0" hangingPunct="1">
        <a:defRPr kumimoji="1" sz="1350" kern="1200">
          <a:solidFill>
            <a:schemeClr val="tx1"/>
          </a:solidFill>
          <a:latin typeface="+mn-lt"/>
          <a:ea typeface="+mn-ea"/>
          <a:cs typeface="+mn-cs"/>
        </a:defRPr>
      </a:lvl6pPr>
      <a:lvl7pPr marL="2057303" algn="l" defTabSz="685767" rtl="0" eaLnBrk="1" latinLnBrk="0" hangingPunct="1">
        <a:defRPr kumimoji="1" sz="1350" kern="1200">
          <a:solidFill>
            <a:schemeClr val="tx1"/>
          </a:solidFill>
          <a:latin typeface="+mn-lt"/>
          <a:ea typeface="+mn-ea"/>
          <a:cs typeface="+mn-cs"/>
        </a:defRPr>
      </a:lvl7pPr>
      <a:lvl8pPr marL="2400187" algn="l" defTabSz="685767" rtl="0" eaLnBrk="1" latinLnBrk="0" hangingPunct="1">
        <a:defRPr kumimoji="1" sz="1350" kern="1200">
          <a:solidFill>
            <a:schemeClr val="tx1"/>
          </a:solidFill>
          <a:latin typeface="+mn-lt"/>
          <a:ea typeface="+mn-ea"/>
          <a:cs typeface="+mn-cs"/>
        </a:defRPr>
      </a:lvl8pPr>
      <a:lvl9pPr marL="2743070" algn="l" defTabSz="685767"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5078BBAC-8CA8-45A1-9FF0-F051956589DC}"/>
              </a:ext>
            </a:extLst>
          </p:cNvPr>
          <p:cNvGraphicFramePr>
            <a:graphicFrameLocks noGrp="1"/>
          </p:cNvGraphicFramePr>
          <p:nvPr>
            <p:extLst>
              <p:ext uri="{D42A27DB-BD31-4B8C-83A1-F6EECF244321}">
                <p14:modId xmlns:p14="http://schemas.microsoft.com/office/powerpoint/2010/main" val="327235581"/>
              </p:ext>
            </p:extLst>
          </p:nvPr>
        </p:nvGraphicFramePr>
        <p:xfrm>
          <a:off x="604021" y="3621451"/>
          <a:ext cx="5721079" cy="4498541"/>
        </p:xfrm>
        <a:graphic>
          <a:graphicData uri="http://schemas.openxmlformats.org/drawingml/2006/table">
            <a:tbl>
              <a:tblPr firstRow="1" firstCol="1" bandRow="1">
                <a:tableStyleId>{5C22544A-7EE6-4342-B048-85BDC9FD1C3A}</a:tableStyleId>
              </a:tblPr>
              <a:tblGrid>
                <a:gridCol w="1006339">
                  <a:extLst>
                    <a:ext uri="{9D8B030D-6E8A-4147-A177-3AD203B41FA5}">
                      <a16:colId xmlns:a16="http://schemas.microsoft.com/office/drawing/2014/main" val="328249105"/>
                    </a:ext>
                  </a:extLst>
                </a:gridCol>
                <a:gridCol w="648745">
                  <a:extLst>
                    <a:ext uri="{9D8B030D-6E8A-4147-A177-3AD203B41FA5}">
                      <a16:colId xmlns:a16="http://schemas.microsoft.com/office/drawing/2014/main" val="2209054905"/>
                    </a:ext>
                  </a:extLst>
                </a:gridCol>
                <a:gridCol w="2958353">
                  <a:extLst>
                    <a:ext uri="{9D8B030D-6E8A-4147-A177-3AD203B41FA5}">
                      <a16:colId xmlns:a16="http://schemas.microsoft.com/office/drawing/2014/main" val="1038805655"/>
                    </a:ext>
                  </a:extLst>
                </a:gridCol>
                <a:gridCol w="1107642">
                  <a:extLst>
                    <a:ext uri="{9D8B030D-6E8A-4147-A177-3AD203B41FA5}">
                      <a16:colId xmlns:a16="http://schemas.microsoft.com/office/drawing/2014/main" val="407352964"/>
                    </a:ext>
                  </a:extLst>
                </a:gridCol>
              </a:tblGrid>
              <a:tr h="657487">
                <a:tc>
                  <a:txBody>
                    <a:bodyPr/>
                    <a:lstStyle/>
                    <a:p>
                      <a:pPr algn="ctr">
                        <a:spcAft>
                          <a:spcPts val="0"/>
                        </a:spcAft>
                      </a:pPr>
                      <a:r>
                        <a:rPr lang="ja-JP" altLang="en-US" sz="12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組合名・</a:t>
                      </a:r>
                      <a:endParaRPr lang="en-US" altLang="ja-JP" sz="12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ctr">
                        <a:spcAft>
                          <a:spcPts val="0"/>
                        </a:spcAft>
                      </a:pPr>
                      <a:r>
                        <a:rPr lang="ja-JP" altLang="en-US" sz="12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団体名</a:t>
                      </a:r>
                      <a:endParaRPr lang="ja-JP" sz="12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3">
                  <a:txBody>
                    <a:bodyPr/>
                    <a:lstStyle/>
                    <a:p>
                      <a:pPr algn="ctr">
                        <a:spcAft>
                          <a:spcPts val="0"/>
                        </a:spcAft>
                      </a:pPr>
                      <a:r>
                        <a:rPr lang="en-US" sz="1100" b="0" kern="100" dirty="0">
                          <a:solidFill>
                            <a:schemeClr val="tx1"/>
                          </a:solidFill>
                          <a:effectLst/>
                          <a:latin typeface="Meiryo UI" panose="020B0604030504040204" pitchFamily="50" charset="-128"/>
                          <a:ea typeface="Meiryo UI" panose="020B0604030504040204" pitchFamily="50" charset="-128"/>
                        </a:rPr>
                        <a:t> </a:t>
                      </a:r>
                      <a:endParaRPr lang="ja-JP" sz="900" b="0" kern="100" dirty="0">
                        <a:solidFill>
                          <a:schemeClr val="tx1"/>
                        </a:solidFill>
                        <a:effectLst/>
                        <a:latin typeface="Meiryo UI" panose="020B0604030504040204" pitchFamily="50" charset="-128"/>
                        <a:ea typeface="Meiryo UI" panose="020B0604030504040204" pitchFamily="50" charset="-128"/>
                      </a:endParaRPr>
                    </a:p>
                    <a:p>
                      <a:pPr algn="ctr">
                        <a:spcAft>
                          <a:spcPts val="0"/>
                        </a:spcAft>
                      </a:pPr>
                      <a:r>
                        <a:rPr lang="en-US" sz="1100" b="0" kern="100" dirty="0">
                          <a:solidFill>
                            <a:schemeClr val="tx1"/>
                          </a:solidFill>
                          <a:effectLst/>
                          <a:latin typeface="Meiryo UI" panose="020B0604030504040204" pitchFamily="50" charset="-128"/>
                          <a:ea typeface="Meiryo UI" panose="020B0604030504040204" pitchFamily="50" charset="-128"/>
                        </a:rPr>
                        <a:t> </a:t>
                      </a:r>
                      <a:endParaRPr lang="ja-JP" sz="9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8137" marR="581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15520543"/>
                  </a:ext>
                </a:extLst>
              </a:tr>
              <a:tr h="657487">
                <a:tc>
                  <a:txBody>
                    <a:bodyPr/>
                    <a:lstStyle/>
                    <a:p>
                      <a:pPr algn="ctr">
                        <a:spcAft>
                          <a:spcPts val="0"/>
                        </a:spcAft>
                      </a:pPr>
                      <a:r>
                        <a:rPr lang="ja-JP" altLang="en-US" sz="12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業　種</a:t>
                      </a:r>
                      <a:endParaRPr lang="ja-JP" sz="12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3">
                  <a:txBody>
                    <a:bodyPr/>
                    <a:lstStyle/>
                    <a:p>
                      <a:pPr algn="ctr">
                        <a:spcAft>
                          <a:spcPts val="0"/>
                        </a:spcAft>
                      </a:pPr>
                      <a:endParaRPr lang="ja-JP" sz="9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8137" marR="581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402172489"/>
                  </a:ext>
                </a:extLst>
              </a:tr>
              <a:tr h="620325">
                <a:tc>
                  <a:txBody>
                    <a:bodyPr/>
                    <a:lstStyle/>
                    <a:p>
                      <a:pPr algn="ctr">
                        <a:spcAft>
                          <a:spcPts val="0"/>
                        </a:spcAft>
                      </a:pPr>
                      <a:r>
                        <a:rPr lang="ja-JP" sz="1200" b="1" kern="0" dirty="0">
                          <a:solidFill>
                            <a:schemeClr val="tx1"/>
                          </a:solidFill>
                          <a:effectLst/>
                          <a:latin typeface="Meiryo UI" panose="020B0604030504040204" pitchFamily="50" charset="-128"/>
                          <a:ea typeface="Meiryo UI" panose="020B0604030504040204" pitchFamily="50" charset="-128"/>
                        </a:rPr>
                        <a:t>連 絡 先</a:t>
                      </a:r>
                      <a:endParaRPr lang="ja-JP" sz="1200" b="1" kern="100" dirty="0">
                        <a:solidFill>
                          <a:schemeClr val="tx1"/>
                        </a:solidFill>
                        <a:effectLst/>
                        <a:latin typeface="Meiryo UI" panose="020B0604030504040204" pitchFamily="50" charset="-128"/>
                        <a:ea typeface="Meiryo UI" panose="020B0604030504040204" pitchFamily="50" charset="-128"/>
                      </a:endParaRPr>
                    </a:p>
                    <a:p>
                      <a:pPr algn="ctr">
                        <a:spcAft>
                          <a:spcPts val="0"/>
                        </a:spcAft>
                      </a:pPr>
                      <a:r>
                        <a:rPr lang="ja-JP" sz="700" b="1" kern="0" dirty="0">
                          <a:solidFill>
                            <a:schemeClr val="tx1"/>
                          </a:solidFill>
                          <a:effectLst/>
                          <a:latin typeface="Meiryo UI" panose="020B0604030504040204" pitchFamily="50" charset="-128"/>
                          <a:ea typeface="Meiryo UI" panose="020B0604030504040204" pitchFamily="50" charset="-128"/>
                        </a:rPr>
                        <a:t>（住所･電話番号）</a:t>
                      </a:r>
                      <a:endParaRPr lang="ja-JP" sz="7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3">
                  <a:txBody>
                    <a:bodyPr/>
                    <a:lstStyle/>
                    <a:p>
                      <a:pPr algn="l">
                        <a:spcAft>
                          <a:spcPts val="0"/>
                        </a:spcAft>
                      </a:pPr>
                      <a:endParaRPr lang="en-US" altLang="ja-JP" sz="1100" b="0" kern="100" dirty="0">
                        <a:solidFill>
                          <a:schemeClr val="tx1"/>
                        </a:solidFill>
                        <a:effectLst/>
                        <a:latin typeface="Meiryo UI" panose="020B0604030504040204" pitchFamily="50" charset="-128"/>
                        <a:ea typeface="Meiryo UI" panose="020B0604030504040204" pitchFamily="50" charset="-128"/>
                      </a:endParaRPr>
                    </a:p>
                    <a:p>
                      <a:pPr algn="l">
                        <a:spcAft>
                          <a:spcPts val="0"/>
                        </a:spcAft>
                      </a:pPr>
                      <a:r>
                        <a:rPr lang="ja-JP" sz="1100" b="1" kern="100" dirty="0">
                          <a:solidFill>
                            <a:schemeClr val="tx1"/>
                          </a:solidFill>
                          <a:effectLst/>
                          <a:latin typeface="Meiryo UI" panose="020B0604030504040204" pitchFamily="50" charset="-128"/>
                          <a:ea typeface="Meiryo UI" panose="020B0604030504040204" pitchFamily="50" charset="-128"/>
                        </a:rPr>
                        <a:t>〒</a:t>
                      </a:r>
                      <a:r>
                        <a:rPr lang="en-US" sz="1100" b="1" kern="100" dirty="0">
                          <a:solidFill>
                            <a:schemeClr val="tx1"/>
                          </a:solidFill>
                          <a:effectLst/>
                          <a:latin typeface="Meiryo UI" panose="020B0604030504040204" pitchFamily="50" charset="-128"/>
                          <a:ea typeface="Meiryo UI" panose="020B0604030504040204" pitchFamily="50" charset="-128"/>
                        </a:rPr>
                        <a:t> </a:t>
                      </a:r>
                      <a:endParaRPr lang="ja-JP" sz="900" b="1" kern="100" dirty="0">
                        <a:solidFill>
                          <a:schemeClr val="tx1"/>
                        </a:solidFill>
                        <a:effectLst/>
                        <a:latin typeface="Meiryo UI" panose="020B0604030504040204" pitchFamily="50" charset="-128"/>
                        <a:ea typeface="Meiryo UI" panose="020B0604030504040204" pitchFamily="50" charset="-128"/>
                      </a:endParaRPr>
                    </a:p>
                    <a:p>
                      <a:pPr algn="l">
                        <a:spcAft>
                          <a:spcPts val="0"/>
                        </a:spcAft>
                      </a:pPr>
                      <a:r>
                        <a:rPr lang="ja-JP" sz="1100" b="1" kern="100" dirty="0">
                          <a:solidFill>
                            <a:schemeClr val="tx1"/>
                          </a:solidFill>
                          <a:effectLst/>
                          <a:latin typeface="Meiryo UI" panose="020B0604030504040204" pitchFamily="50" charset="-128"/>
                          <a:ea typeface="Meiryo UI" panose="020B0604030504040204" pitchFamily="50" charset="-128"/>
                        </a:rPr>
                        <a:t>ＴＥＬ：</a:t>
                      </a:r>
                      <a:endParaRPr lang="en-US" altLang="ja-JP" sz="1100" b="1" kern="100" dirty="0">
                        <a:solidFill>
                          <a:schemeClr val="tx1"/>
                        </a:solidFill>
                        <a:effectLst/>
                        <a:latin typeface="Meiryo UI" panose="020B0604030504040204" pitchFamily="50" charset="-128"/>
                        <a:ea typeface="Meiryo UI" panose="020B0604030504040204" pitchFamily="50" charset="-128"/>
                      </a:endParaRPr>
                    </a:p>
                  </a:txBody>
                  <a:tcPr marL="58137" marR="581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60041069"/>
                  </a:ext>
                </a:extLst>
              </a:tr>
              <a:tr h="439233">
                <a:tc gridSpan="2">
                  <a:txBody>
                    <a:bodyPr/>
                    <a:lstStyle/>
                    <a:p>
                      <a:pPr algn="ctr">
                        <a:spcAft>
                          <a:spcPts val="0"/>
                        </a:spcAft>
                      </a:pPr>
                      <a:r>
                        <a:rPr lang="ja-JP" altLang="en-US" sz="1200" b="1" kern="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役職名</a:t>
                      </a:r>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dirty="0"/>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spcAft>
                          <a:spcPts val="0"/>
                        </a:spcAft>
                      </a:pPr>
                      <a:r>
                        <a:rPr lang="ja-JP" altLang="en-US" sz="1200" b="1" kern="0" spc="4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氏　名</a:t>
                      </a:r>
                      <a:endParaRPr lang="ja-JP"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spcAft>
                          <a:spcPts val="0"/>
                        </a:spcAft>
                      </a:pPr>
                      <a:r>
                        <a:rPr lang="ja-JP" altLang="en-US" sz="12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参加方法</a:t>
                      </a:r>
                      <a:endParaRPr lang="ja-JP" sz="12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80641091"/>
                  </a:ext>
                </a:extLst>
              </a:tr>
              <a:tr h="327368">
                <a:tc rowSpan="2" gridSpan="2">
                  <a:txBody>
                    <a:bodyPr/>
                    <a:lstStyle/>
                    <a:p>
                      <a:pPr algn="ctr">
                        <a:spcAft>
                          <a:spcPts val="0"/>
                        </a:spcAft>
                      </a:pPr>
                      <a:r>
                        <a:rPr lang="en-US" sz="1100" b="1" kern="0" dirty="0">
                          <a:solidFill>
                            <a:schemeClr val="tx1"/>
                          </a:solidFill>
                          <a:effectLst/>
                          <a:latin typeface="Meiryo UI" panose="020B0604030504040204" pitchFamily="50" charset="-128"/>
                          <a:ea typeface="Meiryo UI" panose="020B0604030504040204" pitchFamily="50" charset="-128"/>
                        </a:rPr>
                        <a:t> </a:t>
                      </a:r>
                      <a:endParaRPr lang="ja-JP" altLang="en-US"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dirty="0"/>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endParaRPr kumimoji="1" lang="en-US" altLang="ja-JP"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en-US" altLang="ja-JP"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ja-JP" altLang="en-US"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a:spcAft>
                          <a:spcPts val="0"/>
                        </a:spcAft>
                      </a:pPr>
                      <a:r>
                        <a:rPr lang="ja-JP" altLang="en-US" sz="10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□会場参加</a:t>
                      </a:r>
                      <a:endParaRPr lang="en-US" altLang="ja-JP" sz="10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ja-JP" altLang="en-US" sz="10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□ＷＥＢ参加</a:t>
                      </a:r>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6191576"/>
                  </a:ext>
                </a:extLst>
              </a:tr>
              <a:tr h="327368">
                <a:tc gridSpan="2" vMerge="1">
                  <a:txBody>
                    <a:bodyPr/>
                    <a:lstStyle/>
                    <a:p>
                      <a:endParaRPr kumimoji="1" lang="ja-JP" altLang="en-US"/>
                    </a:p>
                  </a:txBody>
                  <a:tcPr/>
                </a:tc>
                <a:tc hMerge="1" vMerge="1">
                  <a:txBody>
                    <a:bodyPr/>
                    <a:lstStyle/>
                    <a:p>
                      <a:endParaRPr kumimoji="1" lang="ja-JP" altLang="en-US"/>
                    </a:p>
                  </a:txBody>
                  <a:tcPr/>
                </a:tc>
                <a:tc>
                  <a:txBody>
                    <a:bodyPr/>
                    <a:lstStyle/>
                    <a:p>
                      <a:pPr marL="0" marR="0" lvl="0" indent="0" algn="l" defTabSz="685767" rtl="0" eaLnBrk="1" fontAlgn="auto" latinLnBrk="0" hangingPunct="1">
                        <a:lnSpc>
                          <a:spcPct val="100000"/>
                        </a:lnSpc>
                        <a:spcBef>
                          <a:spcPts val="0"/>
                        </a:spcBef>
                        <a:spcAft>
                          <a:spcPts val="0"/>
                        </a:spcAft>
                        <a:buClrTx/>
                        <a:buSzTx/>
                        <a:buFontTx/>
                        <a:buNone/>
                        <a:tabLst/>
                        <a:defRPr/>
                      </a:pPr>
                      <a:r>
                        <a:rPr lang="ja-JP" altLang="en-US"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（ＷＥＢ参加の場合）メールアドレス</a:t>
                      </a:r>
                      <a:endParaRPr lang="en-US" altLang="ja-JP"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ja-JP" altLang="en-US"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396783558"/>
                  </a:ext>
                </a:extLst>
              </a:tr>
              <a:tr h="344763">
                <a:tc rowSpan="2" gridSpan="2">
                  <a:txBody>
                    <a:bodyPr/>
                    <a:lstStyle/>
                    <a:p>
                      <a:pPr algn="ctr">
                        <a:spcAft>
                          <a:spcPts val="0"/>
                        </a:spcAft>
                      </a:pPr>
                      <a:r>
                        <a:rPr lang="en-US" sz="900" b="1" kern="100" dirty="0">
                          <a:solidFill>
                            <a:schemeClr val="tx1"/>
                          </a:solidFill>
                          <a:effectLst/>
                          <a:latin typeface="Meiryo UI" panose="020B0604030504040204" pitchFamily="50" charset="-128"/>
                          <a:ea typeface="Meiryo UI" panose="020B0604030504040204" pitchFamily="50" charset="-128"/>
                        </a:rPr>
                        <a:t> </a:t>
                      </a:r>
                      <a:endParaRPr lang="ja-JP" altLang="en-US"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dirty="0"/>
                    </a:p>
                  </a:txBody>
                  <a:tcPr marL="58137" marR="581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endParaRPr lang="en-US" altLang="ja-JP"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ja-JP" altLang="ja-JP"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a:spcAft>
                          <a:spcPts val="0"/>
                        </a:spcAft>
                      </a:pPr>
                      <a:r>
                        <a:rPr lang="ja-JP" altLang="en-US" sz="10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□会場参加</a:t>
                      </a:r>
                      <a:endParaRPr lang="en-US" altLang="ja-JP" sz="10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ja-JP" altLang="en-US" sz="10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□ＷＥＢ参加</a:t>
                      </a:r>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40888442"/>
                  </a:ext>
                </a:extLst>
              </a:tr>
              <a:tr h="394550">
                <a:tc gridSpan="2" vMerge="1">
                  <a:txBody>
                    <a:bodyPr/>
                    <a:lstStyle/>
                    <a:p>
                      <a:endParaRPr kumimoji="1" lang="ja-JP" altLang="en-US"/>
                    </a:p>
                  </a:txBody>
                  <a:tcPr/>
                </a:tc>
                <a:tc hMerge="1" vMerge="1">
                  <a:txBody>
                    <a:bodyPr/>
                    <a:lstStyle/>
                    <a:p>
                      <a:endParaRPr kumimoji="1" lang="ja-JP" altLang="en-US"/>
                    </a:p>
                  </a:txBody>
                  <a:tcPr/>
                </a:tc>
                <a:tc>
                  <a:txBody>
                    <a:bodyPr/>
                    <a:lstStyle/>
                    <a:p>
                      <a:pPr algn="l">
                        <a:spcAft>
                          <a:spcPts val="0"/>
                        </a:spcAft>
                      </a:pPr>
                      <a:r>
                        <a:rPr lang="ja-JP" altLang="en-US"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（ＷＥＢ参加の場合）メールアドレス</a:t>
                      </a:r>
                      <a:endParaRPr lang="en-US" altLang="ja-JP"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ja-JP" altLang="ja-JP"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2851045604"/>
                  </a:ext>
                </a:extLst>
              </a:tr>
              <a:tr h="322924">
                <a:tc rowSpan="2" gridSpan="2">
                  <a:txBody>
                    <a:bodyPr/>
                    <a:lstStyle/>
                    <a:p>
                      <a:pPr algn="ctr">
                        <a:spcAft>
                          <a:spcPts val="0"/>
                        </a:spcAft>
                      </a:pP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pPr algn="ctr">
                        <a:spcAft>
                          <a:spcPts val="0"/>
                        </a:spcAft>
                      </a:pPr>
                      <a:endParaRPr lang="ja-JP"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8137" marR="5813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spcAft>
                          <a:spcPts val="0"/>
                        </a:spcAft>
                      </a:pPr>
                      <a:endParaRPr lang="ja-JP" altLang="ja-JP"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l">
                        <a:spcAft>
                          <a:spcPts val="0"/>
                        </a:spcAft>
                      </a:pPr>
                      <a:r>
                        <a:rPr lang="ja-JP" altLang="en-US" sz="10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□会場参加</a:t>
                      </a:r>
                      <a:endParaRPr lang="en-US" altLang="ja-JP" sz="10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ja-JP" altLang="en-US" sz="10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□ＷＥＢ参加</a:t>
                      </a:r>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00870871"/>
                  </a:ext>
                </a:extLst>
              </a:tr>
              <a:tr h="322924">
                <a:tc gridSpan="2" vMerge="1">
                  <a:txBody>
                    <a:bodyPr/>
                    <a:lstStyle/>
                    <a:p>
                      <a:endParaRPr kumimoji="1" lang="ja-JP" altLang="en-US"/>
                    </a:p>
                  </a:txBody>
                  <a:tcPr/>
                </a:tc>
                <a:tc hMerge="1" vMerge="1">
                  <a:txBody>
                    <a:bodyPr/>
                    <a:lstStyle/>
                    <a:p>
                      <a:endParaRPr kumimoji="1" lang="ja-JP" altLang="en-US"/>
                    </a:p>
                  </a:txBody>
                  <a:tcPr/>
                </a:tc>
                <a:tc>
                  <a:txBody>
                    <a:bodyPr/>
                    <a:lstStyle/>
                    <a:p>
                      <a:pPr marL="0" marR="0" lvl="0" indent="0" algn="l" defTabSz="685767" rtl="0" eaLnBrk="1" fontAlgn="auto" latinLnBrk="0" hangingPunct="1">
                        <a:lnSpc>
                          <a:spcPct val="100000"/>
                        </a:lnSpc>
                        <a:spcBef>
                          <a:spcPts val="0"/>
                        </a:spcBef>
                        <a:spcAft>
                          <a:spcPts val="0"/>
                        </a:spcAft>
                        <a:buClrTx/>
                        <a:buSzTx/>
                        <a:buFontTx/>
                        <a:buNone/>
                        <a:tabLst/>
                        <a:defRPr/>
                      </a:pPr>
                      <a:r>
                        <a:rPr lang="ja-JP" altLang="en-US"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（ＷＥＢ参加の場合）メールアドレス</a:t>
                      </a:r>
                      <a:endParaRPr lang="en-US" altLang="ja-JP"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endParaRPr lang="ja-JP" altLang="ja-JP"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2370613139"/>
                  </a:ext>
                </a:extLst>
              </a:tr>
            </a:tbl>
          </a:graphicData>
        </a:graphic>
      </p:graphicFrame>
      <p:sp>
        <p:nvSpPr>
          <p:cNvPr id="4" name="Rectangle 1">
            <a:extLst>
              <a:ext uri="{FF2B5EF4-FFF2-40B4-BE49-F238E27FC236}">
                <a16:creationId xmlns:a16="http://schemas.microsoft.com/office/drawing/2014/main" id="{4D8F89C6-BA38-4021-9600-B2E991997D40}"/>
              </a:ext>
            </a:extLst>
          </p:cNvPr>
          <p:cNvSpPr>
            <a:spLocks noChangeArrowheads="1"/>
          </p:cNvSpPr>
          <p:nvPr/>
        </p:nvSpPr>
        <p:spPr bwMode="auto">
          <a:xfrm>
            <a:off x="1" y="160461"/>
            <a:ext cx="6858000" cy="352922"/>
          </a:xfrm>
          <a:prstGeom prst="rect">
            <a:avLst/>
          </a:prstGeom>
          <a:solidFill>
            <a:schemeClr val="tx1"/>
          </a:solidFill>
          <a:ln>
            <a:noFill/>
          </a:ln>
          <a:effectLst/>
        </p:spPr>
        <p:txBody>
          <a:bodyPr vert="horz" wrap="square" lIns="80649" tIns="40325" rIns="80649" bIns="40325" numCol="1" anchor="ctr" anchorCtr="0" compatLnSpc="1">
            <a:prstTxWarp prst="textNoShape">
              <a:avLst/>
            </a:prstTxWarp>
            <a:spAutoFit/>
          </a:bodyPr>
          <a:lstStyle>
            <a:lvl1pPr indent="228600"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indent="201625" algn="ctr" defTabSz="806501"/>
            <a:r>
              <a:rPr lang="ja-JP" altLang="ja-JP" sz="1764" b="1" dirty="0">
                <a:solidFill>
                  <a:prstClr val="white"/>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764" b="1" dirty="0">
                <a:solidFill>
                  <a:prstClr val="white"/>
                </a:solidFill>
                <a:latin typeface="Meiryo UI" panose="020B0604030504040204" pitchFamily="50" charset="-128"/>
                <a:ea typeface="Meiryo UI" panose="020B0604030504040204" pitchFamily="50" charset="-128"/>
                <a:cs typeface="Times New Roman" panose="02020603050405020304" pitchFamily="18" charset="0"/>
              </a:rPr>
              <a:t>　</a:t>
            </a:r>
            <a:r>
              <a:rPr lang="ja-JP" altLang="ja-JP" sz="1764" b="1" dirty="0">
                <a:solidFill>
                  <a:prstClr val="white"/>
                </a:solidFill>
                <a:latin typeface="Meiryo UI" panose="020B0604030504040204" pitchFamily="50" charset="-128"/>
                <a:ea typeface="Meiryo UI" panose="020B0604030504040204" pitchFamily="50" charset="-128"/>
                <a:cs typeface="Times New Roman" panose="02020603050405020304" pitchFamily="18" charset="0"/>
              </a:rPr>
              <a:t>ＦＡＸ送付先</a:t>
            </a:r>
            <a:r>
              <a:rPr lang="en-US" altLang="ja-JP" sz="1764" b="1" dirty="0">
                <a:solidFill>
                  <a:prstClr val="white"/>
                </a:solidFill>
                <a:latin typeface="Meiryo UI" panose="020B0604030504040204" pitchFamily="50" charset="-128"/>
                <a:ea typeface="Meiryo UI" panose="020B0604030504040204" pitchFamily="50" charset="-128"/>
                <a:cs typeface="Times New Roman" panose="02020603050405020304" pitchFamily="18" charset="0"/>
              </a:rPr>
              <a:t> : </a:t>
            </a:r>
            <a:r>
              <a:rPr lang="ja-JP" altLang="en-US" sz="1764" b="1" dirty="0">
                <a:solidFill>
                  <a:prstClr val="white"/>
                </a:solidFill>
                <a:latin typeface="Meiryo UI" panose="020B0604030504040204" pitchFamily="50" charset="-128"/>
                <a:ea typeface="Meiryo UI" panose="020B0604030504040204" pitchFamily="50" charset="-128"/>
                <a:cs typeface="Times New Roman" panose="02020603050405020304" pitchFamily="18" charset="0"/>
              </a:rPr>
              <a:t>０８５２</a:t>
            </a:r>
            <a:r>
              <a:rPr lang="en-US" altLang="ja-JP" sz="1764" b="1" dirty="0">
                <a:solidFill>
                  <a:prstClr val="white"/>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764" b="1" dirty="0">
                <a:solidFill>
                  <a:prstClr val="white"/>
                </a:solidFill>
                <a:latin typeface="Meiryo UI" panose="020B0604030504040204" pitchFamily="50" charset="-128"/>
                <a:ea typeface="Meiryo UI" panose="020B0604030504040204" pitchFamily="50" charset="-128"/>
                <a:cs typeface="Times New Roman" panose="02020603050405020304" pitchFamily="18" charset="0"/>
              </a:rPr>
              <a:t>２６</a:t>
            </a:r>
            <a:r>
              <a:rPr lang="en-US" altLang="ja-JP" sz="1764" b="1" dirty="0">
                <a:solidFill>
                  <a:prstClr val="white"/>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764" b="1" dirty="0">
                <a:solidFill>
                  <a:prstClr val="white"/>
                </a:solidFill>
                <a:latin typeface="Meiryo UI" panose="020B0604030504040204" pitchFamily="50" charset="-128"/>
                <a:ea typeface="Meiryo UI" panose="020B0604030504040204" pitchFamily="50" charset="-128"/>
                <a:cs typeface="Times New Roman" panose="02020603050405020304" pitchFamily="18" charset="0"/>
              </a:rPr>
              <a:t>５６８６　</a:t>
            </a:r>
            <a:r>
              <a:rPr lang="en-US" altLang="ja-JP" sz="1764" b="1" dirty="0">
                <a:solidFill>
                  <a:prstClr val="white"/>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764" b="1" dirty="0">
                <a:solidFill>
                  <a:prstClr val="white"/>
                </a:solidFill>
                <a:latin typeface="Meiryo UI" panose="020B0604030504040204" pitchFamily="50" charset="-128"/>
                <a:ea typeface="Meiryo UI" panose="020B0604030504040204" pitchFamily="50" charset="-128"/>
                <a:cs typeface="Times New Roman" panose="02020603050405020304" pitchFamily="18" charset="0"/>
              </a:rPr>
              <a:t>　　</a:t>
            </a:r>
            <a:endParaRPr lang="ja-JP" altLang="en-US" sz="353" dirty="0">
              <a:solidFill>
                <a:prstClr val="white"/>
              </a:solidFill>
              <a:latin typeface="Meiryo UI" panose="020B0604030504040204" pitchFamily="50" charset="-128"/>
              <a:ea typeface="Meiryo UI" panose="020B0604030504040204" pitchFamily="50" charset="-128"/>
            </a:endParaRPr>
          </a:p>
        </p:txBody>
      </p:sp>
      <p:sp>
        <p:nvSpPr>
          <p:cNvPr id="5" name="Rectangle 1">
            <a:extLst>
              <a:ext uri="{FF2B5EF4-FFF2-40B4-BE49-F238E27FC236}">
                <a16:creationId xmlns:a16="http://schemas.microsoft.com/office/drawing/2014/main" id="{543D74A5-3781-4A4F-810D-DF1D1E2F72C2}"/>
              </a:ext>
            </a:extLst>
          </p:cNvPr>
          <p:cNvSpPr>
            <a:spLocks noChangeArrowheads="1"/>
          </p:cNvSpPr>
          <p:nvPr/>
        </p:nvSpPr>
        <p:spPr bwMode="auto">
          <a:xfrm>
            <a:off x="568460" y="901005"/>
            <a:ext cx="5721077" cy="327659"/>
          </a:xfrm>
          <a:prstGeom prst="rect">
            <a:avLst/>
          </a:prstGeom>
          <a:solidFill>
            <a:schemeClr val="tx1"/>
          </a:solidFill>
          <a:ln>
            <a:noFill/>
          </a:ln>
          <a:effectLst/>
        </p:spPr>
        <p:txBody>
          <a:bodyPr vert="horz" wrap="square" lIns="80649" tIns="40325" rIns="80649" bIns="40325" numCol="1" anchor="ctr" anchorCtr="0" compatLnSpc="1">
            <a:prstTxWarp prst="textNoShape">
              <a:avLst/>
            </a:prstTxWarp>
            <a:spAutoFit/>
          </a:bodyPr>
          <a:lstStyle/>
          <a:p>
            <a:pPr indent="201625" algn="ctr" defTabSz="806501"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cs typeface="Times New Roman" panose="02020603050405020304" pitchFamily="18" charset="0"/>
              </a:rPr>
              <a:t>申込締切 ： ２０２５年１１月２８日（金）</a:t>
            </a:r>
          </a:p>
        </p:txBody>
      </p:sp>
      <p:sp>
        <p:nvSpPr>
          <p:cNvPr id="11" name="テキスト ボックス 10">
            <a:extLst>
              <a:ext uri="{FF2B5EF4-FFF2-40B4-BE49-F238E27FC236}">
                <a16:creationId xmlns:a16="http://schemas.microsoft.com/office/drawing/2014/main" id="{20BD940E-B76A-4C13-8A21-DBC5E4A139EF}"/>
              </a:ext>
            </a:extLst>
          </p:cNvPr>
          <p:cNvSpPr txBox="1"/>
          <p:nvPr/>
        </p:nvSpPr>
        <p:spPr>
          <a:xfrm>
            <a:off x="132080" y="600479"/>
            <a:ext cx="2895600" cy="241605"/>
          </a:xfrm>
          <a:prstGeom prst="rect">
            <a:avLst/>
          </a:prstGeom>
          <a:noFill/>
        </p:spPr>
        <p:txBody>
          <a:bodyPr wrap="square" rtlCol="0">
            <a:spAutoFit/>
          </a:bodyPr>
          <a:lstStyle>
            <a:defPPr>
              <a:defRPr lang="ja-JP"/>
            </a:defPPr>
            <a:lvl1pPr algn="ctr">
              <a:defRPr sz="4000"/>
            </a:lvl1pPr>
          </a:lstStyle>
          <a:p>
            <a:pPr defTabSz="898764"/>
            <a:r>
              <a:rPr kumimoji="1" lang="ja-JP" altLang="en-US" sz="970" dirty="0">
                <a:solidFill>
                  <a:prstClr val="black"/>
                </a:solidFill>
                <a:latin typeface="BIZ UDゴシック" panose="020B0400000000000000" pitchFamily="49" charset="-128"/>
                <a:ea typeface="BIZ UDゴシック" panose="020B0400000000000000" pitchFamily="49" charset="-128"/>
              </a:rPr>
              <a:t>島根県中央会　組織振興課　武田・細田 行</a:t>
            </a:r>
          </a:p>
        </p:txBody>
      </p:sp>
      <p:sp>
        <p:nvSpPr>
          <p:cNvPr id="12" name="テキスト ボックス 11">
            <a:extLst>
              <a:ext uri="{FF2B5EF4-FFF2-40B4-BE49-F238E27FC236}">
                <a16:creationId xmlns:a16="http://schemas.microsoft.com/office/drawing/2014/main" id="{D737FF37-2C2D-417F-8879-E8D3714E3977}"/>
              </a:ext>
            </a:extLst>
          </p:cNvPr>
          <p:cNvSpPr txBox="1"/>
          <p:nvPr/>
        </p:nvSpPr>
        <p:spPr>
          <a:xfrm>
            <a:off x="1236342" y="9391405"/>
            <a:ext cx="4385312" cy="200055"/>
          </a:xfrm>
          <a:prstGeom prst="rect">
            <a:avLst/>
          </a:prstGeom>
          <a:noFill/>
        </p:spPr>
        <p:txBody>
          <a:bodyPr wrap="square" rtlCol="0">
            <a:spAutoFit/>
          </a:bodyPr>
          <a:lstStyle/>
          <a:p>
            <a:pPr algn="ctr" defTabSz="898764"/>
            <a:r>
              <a:rPr kumimoji="1" lang="ja-JP" altLang="en-US" sz="700" b="1" dirty="0">
                <a:solidFill>
                  <a:prstClr val="black"/>
                </a:solidFill>
                <a:latin typeface="Meiryo UI" panose="020B0604030504040204" pitchFamily="50" charset="-128"/>
                <a:ea typeface="Meiryo UI" panose="020B0604030504040204" pitchFamily="50" charset="-128"/>
              </a:rPr>
              <a:t>セミナー内容につきましては予告なく変更させていただくことがございますので、予めご了承ください。 </a:t>
            </a:r>
          </a:p>
        </p:txBody>
      </p:sp>
      <p:sp>
        <p:nvSpPr>
          <p:cNvPr id="3" name="テキスト ボックス 2">
            <a:extLst>
              <a:ext uri="{FF2B5EF4-FFF2-40B4-BE49-F238E27FC236}">
                <a16:creationId xmlns:a16="http://schemas.microsoft.com/office/drawing/2014/main" id="{48E4AAF1-30EE-4090-8606-573BFA8032A0}"/>
              </a:ext>
            </a:extLst>
          </p:cNvPr>
          <p:cNvSpPr txBox="1"/>
          <p:nvPr/>
        </p:nvSpPr>
        <p:spPr>
          <a:xfrm>
            <a:off x="604021" y="1163903"/>
            <a:ext cx="5685515" cy="1089657"/>
          </a:xfrm>
          <a:prstGeom prst="rect">
            <a:avLst/>
          </a:prstGeom>
          <a:noFill/>
        </p:spPr>
        <p:txBody>
          <a:bodyPr wrap="square" rtlCol="0">
            <a:spAutoFit/>
          </a:bodyPr>
          <a:lstStyle/>
          <a:p>
            <a:pPr algn="ctr" defTabSz="898764">
              <a:lnSpc>
                <a:spcPct val="150000"/>
              </a:lnSpc>
            </a:pPr>
            <a:r>
              <a:rPr kumimoji="1" lang="ja-JP" altLang="en-US" sz="1200" b="1" dirty="0">
                <a:solidFill>
                  <a:prstClr val="black"/>
                </a:solidFill>
                <a:latin typeface="Meiryo UI" panose="020B0604030504040204" pitchFamily="50" charset="-128"/>
                <a:ea typeface="Meiryo UI" panose="020B0604030504040204" pitchFamily="50" charset="-128"/>
              </a:rPr>
              <a:t>１２月１２日（金）開催</a:t>
            </a:r>
            <a:endParaRPr kumimoji="1" lang="en-US" altLang="ja-JP" sz="1200" b="1" dirty="0">
              <a:solidFill>
                <a:prstClr val="black"/>
              </a:solidFill>
              <a:latin typeface="Meiryo UI" panose="020B0604030504040204" pitchFamily="50" charset="-128"/>
              <a:ea typeface="Meiryo UI" panose="020B0604030504040204" pitchFamily="50" charset="-128"/>
            </a:endParaRPr>
          </a:p>
          <a:p>
            <a:pPr algn="ctr" defTabSz="898764">
              <a:lnSpc>
                <a:spcPct val="150000"/>
              </a:lnSpc>
            </a:pPr>
            <a:r>
              <a:rPr kumimoji="1" lang="ja-JP" altLang="en-US" sz="1400" b="1">
                <a:solidFill>
                  <a:prstClr val="black"/>
                </a:solidFill>
                <a:latin typeface="Meiryo UI" panose="020B0604030504040204" pitchFamily="50" charset="-128"/>
                <a:ea typeface="Meiryo UI" panose="020B0604030504040204" pitchFamily="50" charset="-128"/>
              </a:rPr>
              <a:t>「組合員</a:t>
            </a:r>
            <a:r>
              <a:rPr kumimoji="1" lang="ja-JP" altLang="en-US" sz="1400" b="1" dirty="0">
                <a:solidFill>
                  <a:prstClr val="black"/>
                </a:solidFill>
                <a:latin typeface="Meiryo UI" panose="020B0604030504040204" pitchFamily="50" charset="-128"/>
                <a:ea typeface="Meiryo UI" panose="020B0604030504040204" pitchFamily="50" charset="-128"/>
              </a:rPr>
              <a:t>の取引環境改善</a:t>
            </a:r>
            <a:r>
              <a:rPr kumimoji="1" lang="ja-JP" altLang="en-US" sz="1400" b="1">
                <a:solidFill>
                  <a:prstClr val="black"/>
                </a:solidFill>
                <a:latin typeface="Meiryo UI" panose="020B0604030504040204" pitchFamily="50" charset="-128"/>
                <a:ea typeface="Meiryo UI" panose="020B0604030504040204" pitchFamily="50" charset="-128"/>
              </a:rPr>
              <a:t>に向けた団体</a:t>
            </a:r>
            <a:r>
              <a:rPr kumimoji="1" lang="ja-JP" altLang="en-US" sz="1400" b="1" dirty="0">
                <a:solidFill>
                  <a:prstClr val="black"/>
                </a:solidFill>
                <a:latin typeface="Meiryo UI" panose="020B0604030504040204" pitchFamily="50" charset="-128"/>
                <a:ea typeface="Meiryo UI" panose="020B0604030504040204" pitchFamily="50" charset="-128"/>
              </a:rPr>
              <a:t>協約（組合協約）」講習会</a:t>
            </a:r>
            <a:endParaRPr kumimoji="1" lang="en-US" altLang="ja-JP" sz="1400" b="1" dirty="0">
              <a:solidFill>
                <a:prstClr val="black"/>
              </a:solidFill>
              <a:latin typeface="Meiryo UI" panose="020B0604030504040204" pitchFamily="50" charset="-128"/>
              <a:ea typeface="Meiryo UI" panose="020B0604030504040204" pitchFamily="50" charset="-128"/>
            </a:endParaRPr>
          </a:p>
          <a:p>
            <a:pPr algn="ctr" defTabSz="898764">
              <a:lnSpc>
                <a:spcPct val="150000"/>
              </a:lnSpc>
            </a:pPr>
            <a:r>
              <a:rPr kumimoji="1" lang="ja-JP" altLang="en-US" sz="2000" b="1" dirty="0">
                <a:solidFill>
                  <a:prstClr val="black"/>
                </a:solidFill>
                <a:latin typeface="Meiryo UI" panose="020B0604030504040204" pitchFamily="50" charset="-128"/>
                <a:ea typeface="Meiryo UI" panose="020B0604030504040204" pitchFamily="50" charset="-128"/>
              </a:rPr>
              <a:t>参加申込書</a:t>
            </a:r>
          </a:p>
        </p:txBody>
      </p:sp>
      <p:sp>
        <p:nvSpPr>
          <p:cNvPr id="6" name="テキスト ボックス 5">
            <a:extLst>
              <a:ext uri="{FF2B5EF4-FFF2-40B4-BE49-F238E27FC236}">
                <a16:creationId xmlns:a16="http://schemas.microsoft.com/office/drawing/2014/main" id="{B5941B20-2411-8AA2-D981-A1D0FD4DA0F0}"/>
              </a:ext>
            </a:extLst>
          </p:cNvPr>
          <p:cNvSpPr txBox="1"/>
          <p:nvPr/>
        </p:nvSpPr>
        <p:spPr>
          <a:xfrm>
            <a:off x="-53340" y="2162747"/>
            <a:ext cx="6804660" cy="1438599"/>
          </a:xfrm>
          <a:prstGeom prst="rect">
            <a:avLst/>
          </a:prstGeom>
          <a:noFill/>
        </p:spPr>
        <p:txBody>
          <a:bodyPr wrap="square" rtlCol="0">
            <a:spAutoFit/>
          </a:bodyPr>
          <a:lstStyle/>
          <a:p>
            <a:pPr defTabSz="898764">
              <a:lnSpc>
                <a:spcPct val="150000"/>
              </a:lnSpc>
            </a:pPr>
            <a:r>
              <a:rPr kumimoji="1" lang="ja-JP" altLang="en-US" sz="1200" b="1" dirty="0">
                <a:solidFill>
                  <a:prstClr val="black"/>
                </a:solidFill>
                <a:latin typeface="BIZ UDゴシック" panose="020B0400000000000000" pitchFamily="49" charset="-128"/>
                <a:ea typeface="BIZ UDゴシック" panose="020B0400000000000000" pitchFamily="49" charset="-128"/>
              </a:rPr>
              <a:t>　　　　</a:t>
            </a:r>
            <a:r>
              <a:rPr kumimoji="1" lang="en-US" altLang="ja-JP" sz="1200" b="1" dirty="0">
                <a:solidFill>
                  <a:prstClr val="black"/>
                </a:solidFill>
                <a:latin typeface="Meiryo UI" panose="020B0604030504040204" pitchFamily="50" charset="-128"/>
                <a:ea typeface="Meiryo UI" panose="020B0604030504040204" pitchFamily="50" charset="-128"/>
              </a:rPr>
              <a:t>14:00</a:t>
            </a:r>
            <a:r>
              <a:rPr kumimoji="1" lang="ja-JP" altLang="en-US" sz="1200" b="1" dirty="0">
                <a:solidFill>
                  <a:prstClr val="black"/>
                </a:solidFill>
                <a:latin typeface="Meiryo UI" panose="020B0604030504040204" pitchFamily="50" charset="-128"/>
                <a:ea typeface="Meiryo UI" panose="020B0604030504040204" pitchFamily="50" charset="-128"/>
              </a:rPr>
              <a:t>～</a:t>
            </a:r>
            <a:r>
              <a:rPr kumimoji="1" lang="en-US" altLang="ja-JP" sz="1200" b="1" dirty="0">
                <a:solidFill>
                  <a:prstClr val="black"/>
                </a:solidFill>
                <a:latin typeface="Meiryo UI" panose="020B0604030504040204" pitchFamily="50" charset="-128"/>
                <a:ea typeface="Meiryo UI" panose="020B0604030504040204" pitchFamily="50" charset="-128"/>
              </a:rPr>
              <a:t>16:30</a:t>
            </a:r>
            <a:r>
              <a:rPr kumimoji="1" lang="ja-JP" altLang="en-US" sz="1200" b="1" dirty="0">
                <a:solidFill>
                  <a:prstClr val="black"/>
                </a:solidFill>
                <a:latin typeface="Meiryo UI" panose="020B0604030504040204" pitchFamily="50" charset="-128"/>
                <a:ea typeface="Meiryo UI" panose="020B0604030504040204" pitchFamily="50" charset="-128"/>
              </a:rPr>
              <a:t>　　サンラポーむらくも</a:t>
            </a:r>
            <a:endParaRPr kumimoji="1" lang="en-US" altLang="ja-JP" sz="1200" b="1" dirty="0">
              <a:solidFill>
                <a:prstClr val="black"/>
              </a:solidFill>
              <a:latin typeface="Meiryo UI" panose="020B0604030504040204" pitchFamily="50" charset="-128"/>
              <a:ea typeface="Meiryo UI" panose="020B0604030504040204" pitchFamily="50" charset="-128"/>
            </a:endParaRPr>
          </a:p>
          <a:p>
            <a:pPr defTabSz="898764">
              <a:lnSpc>
                <a:spcPct val="150000"/>
              </a:lnSpc>
            </a:pPr>
            <a:r>
              <a:rPr kumimoji="1" lang="ja-JP" altLang="en-US" sz="1200" b="1" dirty="0">
                <a:solidFill>
                  <a:prstClr val="black"/>
                </a:solidFill>
                <a:latin typeface="Meiryo UI" panose="020B0604030504040204" pitchFamily="50" charset="-128"/>
                <a:ea typeface="Meiryo UI" panose="020B0604030504040204" pitchFamily="50" charset="-128"/>
              </a:rPr>
              <a:t>　　　　　　　　　①　「団体協約（組合協約）の概要・注意事項・価格転嫁へのつながり」　</a:t>
            </a:r>
            <a:endParaRPr kumimoji="1" lang="en-US" altLang="ja-JP" sz="1200" b="1" dirty="0">
              <a:solidFill>
                <a:prstClr val="black"/>
              </a:solidFill>
              <a:latin typeface="Meiryo UI" panose="020B0604030504040204" pitchFamily="50" charset="-128"/>
              <a:ea typeface="Meiryo UI" panose="020B0604030504040204" pitchFamily="50" charset="-128"/>
            </a:endParaRPr>
          </a:p>
          <a:p>
            <a:pPr defTabSz="898764">
              <a:lnSpc>
                <a:spcPct val="150000"/>
              </a:lnSpc>
            </a:pPr>
            <a:r>
              <a:rPr kumimoji="1" lang="ja-JP" altLang="en-US" sz="1200" b="1" dirty="0">
                <a:solidFill>
                  <a:prstClr val="black"/>
                </a:solidFill>
                <a:latin typeface="Meiryo UI" panose="020B0604030504040204" pitchFamily="50" charset="-128"/>
                <a:ea typeface="Meiryo UI" panose="020B0604030504040204" pitchFamily="50" charset="-128"/>
              </a:rPr>
              <a:t>　　　　　　　　　　全国中小企業団体中央会　政策推進部　副部長　曽原沙織　氏</a:t>
            </a:r>
            <a:endParaRPr kumimoji="1" lang="en-US" altLang="ja-JP" sz="1200" b="1" dirty="0">
              <a:solidFill>
                <a:prstClr val="black"/>
              </a:solidFill>
              <a:latin typeface="Meiryo UI" panose="020B0604030504040204" pitchFamily="50" charset="-128"/>
              <a:ea typeface="Meiryo UI" panose="020B0604030504040204" pitchFamily="50" charset="-128"/>
            </a:endParaRPr>
          </a:p>
          <a:p>
            <a:pPr defTabSz="898764">
              <a:lnSpc>
                <a:spcPct val="150000"/>
              </a:lnSpc>
            </a:pPr>
            <a:r>
              <a:rPr kumimoji="1" lang="ja-JP" altLang="en-US" sz="1200" b="1" dirty="0">
                <a:solidFill>
                  <a:prstClr val="black"/>
                </a:solidFill>
                <a:latin typeface="Meiryo UI" panose="020B0604030504040204" pitchFamily="50" charset="-128"/>
                <a:ea typeface="Meiryo UI" panose="020B0604030504040204" pitchFamily="50" charset="-128"/>
              </a:rPr>
              <a:t>　　　　　　　　　②　「全国の組合による団体協約の活用事例」</a:t>
            </a:r>
            <a:endParaRPr kumimoji="1" lang="en-US" altLang="ja-JP" sz="1200" b="1" dirty="0">
              <a:solidFill>
                <a:prstClr val="black"/>
              </a:solidFill>
              <a:latin typeface="Meiryo UI" panose="020B0604030504040204" pitchFamily="50" charset="-128"/>
              <a:ea typeface="Meiryo UI" panose="020B0604030504040204" pitchFamily="50" charset="-128"/>
            </a:endParaRPr>
          </a:p>
          <a:p>
            <a:pPr defTabSz="898764">
              <a:lnSpc>
                <a:spcPct val="150000"/>
              </a:lnSpc>
            </a:pPr>
            <a:r>
              <a:rPr kumimoji="1" lang="ja-JP" altLang="en-US" sz="1200" b="1" dirty="0">
                <a:solidFill>
                  <a:prstClr val="black"/>
                </a:solidFill>
                <a:latin typeface="Meiryo UI" panose="020B0604030504040204" pitchFamily="50" charset="-128"/>
                <a:ea typeface="Meiryo UI" panose="020B0604030504040204" pitchFamily="50" charset="-128"/>
              </a:rPr>
              <a:t>　　　　　　　　　　日本自動車車体整備協同組合連合会　副会長　泰楽秀一　氏</a:t>
            </a:r>
          </a:p>
        </p:txBody>
      </p:sp>
      <p:sp>
        <p:nvSpPr>
          <p:cNvPr id="7" name="テキスト ボックス 6">
            <a:extLst>
              <a:ext uri="{FF2B5EF4-FFF2-40B4-BE49-F238E27FC236}">
                <a16:creationId xmlns:a16="http://schemas.microsoft.com/office/drawing/2014/main" id="{FCD5DA1B-6E0C-573F-FB2B-7A27B7801025}"/>
              </a:ext>
            </a:extLst>
          </p:cNvPr>
          <p:cNvSpPr txBox="1"/>
          <p:nvPr/>
        </p:nvSpPr>
        <p:spPr>
          <a:xfrm>
            <a:off x="132080" y="8140097"/>
            <a:ext cx="6441440" cy="607602"/>
          </a:xfrm>
          <a:prstGeom prst="rect">
            <a:avLst/>
          </a:prstGeom>
          <a:noFill/>
        </p:spPr>
        <p:txBody>
          <a:bodyPr wrap="square" rtlCol="0">
            <a:spAutoFit/>
          </a:bodyPr>
          <a:lstStyle/>
          <a:p>
            <a:pPr defTabSz="898764">
              <a:lnSpc>
                <a:spcPct val="150000"/>
              </a:lnSpc>
            </a:pPr>
            <a:r>
              <a:rPr kumimoji="1" lang="ja-JP" altLang="en-US" sz="1200" b="1" dirty="0">
                <a:solidFill>
                  <a:prstClr val="black"/>
                </a:solidFill>
                <a:latin typeface="BIZ UDゴシック" panose="020B0400000000000000" pitchFamily="49" charset="-128"/>
                <a:ea typeface="BIZ UDゴシック" panose="020B0400000000000000" pitchFamily="49" charset="-128"/>
              </a:rPr>
              <a:t>　</a:t>
            </a:r>
            <a:r>
              <a:rPr kumimoji="1" lang="ja-JP" altLang="en-US" sz="1200" b="1" dirty="0">
                <a:solidFill>
                  <a:prstClr val="black"/>
                </a:solidFill>
                <a:latin typeface="Meiryo UI" panose="020B0604030504040204" pitchFamily="50" charset="-128"/>
                <a:ea typeface="Meiryo UI" panose="020B0604030504040204" pitchFamily="50" charset="-128"/>
              </a:rPr>
              <a:t>　　</a:t>
            </a:r>
            <a:r>
              <a:rPr kumimoji="1" lang="en-US" altLang="ja-JP" sz="1000" b="1" dirty="0">
                <a:solidFill>
                  <a:prstClr val="black"/>
                </a:solidFill>
                <a:latin typeface="Meiryo UI" panose="020B0604030504040204" pitchFamily="50" charset="-128"/>
                <a:ea typeface="Meiryo UI" panose="020B0604030504040204" pitchFamily="50" charset="-128"/>
              </a:rPr>
              <a:t>※</a:t>
            </a:r>
            <a:r>
              <a:rPr kumimoji="1" lang="ja-JP" altLang="en-US" sz="1000" b="1" dirty="0">
                <a:solidFill>
                  <a:prstClr val="black"/>
                </a:solidFill>
                <a:latin typeface="Meiryo UI" panose="020B0604030504040204" pitchFamily="50" charset="-128"/>
                <a:ea typeface="Meiryo UI" panose="020B0604030504040204" pitchFamily="50" charset="-128"/>
              </a:rPr>
              <a:t>ＷＥＢ参加をご希望の方は、必ずメールアドレスをご記入下さい。・・・当日までに、参加</a:t>
            </a:r>
            <a:r>
              <a:rPr kumimoji="1" lang="en-US" altLang="ja-JP" sz="1000" b="1" dirty="0">
                <a:solidFill>
                  <a:prstClr val="black"/>
                </a:solidFill>
                <a:latin typeface="Meiryo UI" panose="020B0604030504040204" pitchFamily="50" charset="-128"/>
                <a:ea typeface="Meiryo UI" panose="020B0604030504040204" pitchFamily="50" charset="-128"/>
              </a:rPr>
              <a:t>URL</a:t>
            </a:r>
            <a:r>
              <a:rPr kumimoji="1" lang="ja-JP" altLang="en-US" sz="1000" b="1" dirty="0">
                <a:solidFill>
                  <a:prstClr val="black"/>
                </a:solidFill>
                <a:latin typeface="Meiryo UI" panose="020B0604030504040204" pitchFamily="50" charset="-128"/>
                <a:ea typeface="Meiryo UI" panose="020B0604030504040204" pitchFamily="50" charset="-128"/>
              </a:rPr>
              <a:t>をお送りします。</a:t>
            </a:r>
            <a:endParaRPr kumimoji="1" lang="en-US" altLang="ja-JP" sz="1000" b="1" dirty="0">
              <a:solidFill>
                <a:prstClr val="black"/>
              </a:solidFill>
              <a:latin typeface="Meiryo UI" panose="020B0604030504040204" pitchFamily="50" charset="-128"/>
              <a:ea typeface="Meiryo UI" panose="020B0604030504040204" pitchFamily="50" charset="-128"/>
            </a:endParaRPr>
          </a:p>
          <a:p>
            <a:pPr defTabSz="898764">
              <a:lnSpc>
                <a:spcPct val="150000"/>
              </a:lnSpc>
            </a:pPr>
            <a:r>
              <a:rPr kumimoji="1" lang="ja-JP" altLang="en-US" sz="1200" b="1" dirty="0">
                <a:solidFill>
                  <a:prstClr val="black"/>
                </a:solidFill>
                <a:latin typeface="Meiryo UI" panose="020B0604030504040204" pitchFamily="50" charset="-128"/>
                <a:ea typeface="Meiryo UI" panose="020B0604030504040204" pitchFamily="50" charset="-128"/>
              </a:rPr>
              <a:t>　　　 ■団体協約（組合協約）についてご質問がございましたらご記入下さい。</a:t>
            </a:r>
            <a:endParaRPr kumimoji="1" lang="en-US" altLang="ja-JP" sz="1200" b="1" dirty="0">
              <a:solidFill>
                <a:prstClr val="black"/>
              </a:solidFill>
              <a:latin typeface="Meiryo UI" panose="020B0604030504040204" pitchFamily="50" charset="-128"/>
              <a:ea typeface="Meiryo UI" panose="020B0604030504040204" pitchFamily="50" charset="-128"/>
            </a:endParaRPr>
          </a:p>
        </p:txBody>
      </p:sp>
      <p:graphicFrame>
        <p:nvGraphicFramePr>
          <p:cNvPr id="8" name="表 7">
            <a:extLst>
              <a:ext uri="{FF2B5EF4-FFF2-40B4-BE49-F238E27FC236}">
                <a16:creationId xmlns:a16="http://schemas.microsoft.com/office/drawing/2014/main" id="{DB59BCC0-38B0-05F1-FCBD-70BC644AFFC3}"/>
              </a:ext>
            </a:extLst>
          </p:cNvPr>
          <p:cNvGraphicFramePr>
            <a:graphicFrameLocks noGrp="1"/>
          </p:cNvGraphicFramePr>
          <p:nvPr>
            <p:extLst>
              <p:ext uri="{D42A27DB-BD31-4B8C-83A1-F6EECF244321}">
                <p14:modId xmlns:p14="http://schemas.microsoft.com/office/powerpoint/2010/main" val="1528229233"/>
              </p:ext>
            </p:extLst>
          </p:nvPr>
        </p:nvGraphicFramePr>
        <p:xfrm>
          <a:off x="604022" y="8875059"/>
          <a:ext cx="5823672" cy="503870"/>
        </p:xfrm>
        <a:graphic>
          <a:graphicData uri="http://schemas.openxmlformats.org/drawingml/2006/table">
            <a:tbl>
              <a:tblPr firstRow="1" firstCol="1" bandRow="1">
                <a:tableStyleId>{5C22544A-7EE6-4342-B048-85BDC9FD1C3A}</a:tableStyleId>
              </a:tblPr>
              <a:tblGrid>
                <a:gridCol w="5823672">
                  <a:extLst>
                    <a:ext uri="{9D8B030D-6E8A-4147-A177-3AD203B41FA5}">
                      <a16:colId xmlns:a16="http://schemas.microsoft.com/office/drawing/2014/main" val="328249105"/>
                    </a:ext>
                  </a:extLst>
                </a:gridCol>
              </a:tblGrid>
              <a:tr h="503870">
                <a:tc>
                  <a:txBody>
                    <a:bodyPr/>
                    <a:lstStyle/>
                    <a:p>
                      <a:pPr algn="ctr">
                        <a:spcAft>
                          <a:spcPts val="0"/>
                        </a:spcAft>
                      </a:pPr>
                      <a:r>
                        <a:rPr lang="en-US" sz="1100" b="1" kern="100" dirty="0">
                          <a:solidFill>
                            <a:schemeClr val="tx1"/>
                          </a:solidFill>
                          <a:effectLst/>
                          <a:latin typeface="Matura MT Script Capitals" panose="03020802060602070202" pitchFamily="66" charset="0"/>
                          <a:ea typeface="BIZ UDゴシック" panose="020B0400000000000000" pitchFamily="49" charset="-128"/>
                        </a:rPr>
                        <a:t> </a:t>
                      </a:r>
                      <a:endParaRPr lang="ja-JP" altLang="en-US" sz="1200" b="1" kern="100" dirty="0">
                        <a:solidFill>
                          <a:schemeClr val="tx1"/>
                        </a:solidFill>
                        <a:effectLst/>
                        <a:latin typeface="Matura MT Script Capitals" panose="03020802060602070202" pitchFamily="66" charset="0"/>
                        <a:ea typeface="BIZ UDゴシック" panose="020B0400000000000000" pitchFamily="49" charset="-128"/>
                        <a:cs typeface="Times New Roman" panose="02020603050405020304" pitchFamily="18" charset="0"/>
                      </a:endParaRPr>
                    </a:p>
                  </a:txBody>
                  <a:tcPr marL="58137" marR="581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15520543"/>
                  </a:ext>
                </a:extLst>
              </a:tr>
            </a:tbl>
          </a:graphicData>
        </a:graphic>
      </p:graphicFrame>
    </p:spTree>
    <p:extLst>
      <p:ext uri="{BB962C8B-B14F-4D97-AF65-F5344CB8AC3E}">
        <p14:creationId xmlns:p14="http://schemas.microsoft.com/office/powerpoint/2010/main" val="1102013491"/>
      </p:ext>
    </p:extLst>
  </p:cSld>
  <p:clrMapOvr>
    <a:masterClrMapping/>
  </p:clrMapOvr>
</p:sld>
</file>

<file path=ppt/theme/theme1.xml><?xml version="1.0" encoding="utf-8"?>
<a:theme xmlns:a="http://schemas.openxmlformats.org/drawingml/2006/main" name="1_ガイド入りテンプレートサンプル20130531三木さん">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wrap="square" lIns="0" tIns="0" rIns="0" bIns="0">
        <a:spAutoFit/>
      </a:bodyPr>
      <a:lstStyle>
        <a:defPPr>
          <a:defRPr sz="3200" b="1" dirty="0" smtClean="0">
            <a:latin typeface="HGP創英角ｺﾞｼｯｸUB" panose="020B0900000000000000" pitchFamily="50" charset="-128"/>
            <a:ea typeface="HGP創英角ｺﾞｼｯｸUB" panose="020B0900000000000000" pitchFamily="50" charset="-128"/>
          </a:defRPr>
        </a:defPPr>
      </a:lstStyle>
    </a:spDef>
  </a:objectDefaults>
  <a:extraClrSchemeLst/>
  <a:extLst>
    <a:ext uri="{05A4C25C-085E-4340-85A3-A5531E510DB2}">
      <thm15:themeFamily xmlns:thm15="http://schemas.microsoft.com/office/thememl/2012/main" name="5.potx" id="{3F8E5C06-014F-4A13-A3C7-E133BECAFD1E}" vid="{BD152B00-4CFD-4022-8208-530F7579D794}"/>
    </a:ext>
  </a:extLst>
</a:theme>
</file>

<file path=docProps/app.xml><?xml version="1.0" encoding="utf-8"?>
<Properties xmlns="http://schemas.openxmlformats.org/officeDocument/2006/extended-properties" xmlns:vt="http://schemas.openxmlformats.org/officeDocument/2006/docPropsVTypes">
  <Template>Office Theme</Template>
  <TotalTime>465</TotalTime>
  <Words>247</Words>
  <Application>Microsoft Office PowerPoint</Application>
  <PresentationFormat>A4 210 x 297 mm</PresentationFormat>
  <Paragraphs>40</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UDゴシック</vt:lpstr>
      <vt:lpstr>Meiryo UI</vt:lpstr>
      <vt:lpstr>Arial</vt:lpstr>
      <vt:lpstr>Calibri Light</vt:lpstr>
      <vt:lpstr>Matura MT Script Capitals</vt:lpstr>
      <vt:lpstr>1_ガイド入りテンプレートサンプル20130531三木さん</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kumoda</dc:creator>
  <cp:lastModifiedBy>takeda</cp:lastModifiedBy>
  <cp:revision>58</cp:revision>
  <cp:lastPrinted>2025-11-06T06:04:23Z</cp:lastPrinted>
  <dcterms:created xsi:type="dcterms:W3CDTF">2021-04-05T02:53:33Z</dcterms:created>
  <dcterms:modified xsi:type="dcterms:W3CDTF">2025-11-06T06:08:00Z</dcterms:modified>
</cp:coreProperties>
</file>